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E78"/>
    <a:srgbClr val="8A0000"/>
    <a:srgbClr val="B31346"/>
    <a:srgbClr val="941100"/>
    <a:srgbClr val="A80000"/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CD769-464E-4D05-9A2B-2223FAE6E50F}" v="1" dt="2025-04-28T09:34:03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0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gado, Sandra (ELS-BCL)" userId="99d7054e-9c8c-4656-bbd4-76e43a429aa4" providerId="ADAL" clId="{1ECCD769-464E-4D05-9A2B-2223FAE6E50F}"/>
    <pc:docChg chg="undo custSel modSld">
      <pc:chgData name="Delgado, Sandra (ELS-BCL)" userId="99d7054e-9c8c-4656-bbd4-76e43a429aa4" providerId="ADAL" clId="{1ECCD769-464E-4D05-9A2B-2223FAE6E50F}" dt="2025-05-13T07:48:44.337" v="65" actId="20577"/>
      <pc:docMkLst>
        <pc:docMk/>
      </pc:docMkLst>
      <pc:sldChg chg="addSp delSp modSp mod">
        <pc:chgData name="Delgado, Sandra (ELS-BCL)" userId="99d7054e-9c8c-4656-bbd4-76e43a429aa4" providerId="ADAL" clId="{1ECCD769-464E-4D05-9A2B-2223FAE6E50F}" dt="2025-05-13T07:48:44.337" v="65" actId="20577"/>
        <pc:sldMkLst>
          <pc:docMk/>
          <pc:sldMk cId="900634519" sldId="259"/>
        </pc:sldMkLst>
        <pc:spChg chg="mod">
          <ac:chgData name="Delgado, Sandra (ELS-BCL)" userId="99d7054e-9c8c-4656-bbd4-76e43a429aa4" providerId="ADAL" clId="{1ECCD769-464E-4D05-9A2B-2223FAE6E50F}" dt="2025-05-13T07:48:44.337" v="65" actId="20577"/>
          <ac:spMkLst>
            <pc:docMk/>
            <pc:sldMk cId="900634519" sldId="259"/>
            <ac:spMk id="10" creationId="{00000000-0000-0000-0000-000000000000}"/>
          </ac:spMkLst>
        </pc:spChg>
        <pc:picChg chg="add mod">
          <ac:chgData name="Delgado, Sandra (ELS-BCL)" userId="99d7054e-9c8c-4656-bbd4-76e43a429aa4" providerId="ADAL" clId="{1ECCD769-464E-4D05-9A2B-2223FAE6E50F}" dt="2025-04-28T09:34:51.427" v="26" actId="1035"/>
          <ac:picMkLst>
            <pc:docMk/>
            <pc:sldMk cId="900634519" sldId="259"/>
            <ac:picMk id="6" creationId="{45AC43C0-2ECC-EACE-E9B9-06F3E07FA14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E6673-D4A8-704E-B6A6-FFB4F55E1B53}" type="datetimeFigureOut">
              <a:rPr lang="es-ES_tradnl" smtClean="0"/>
              <a:t>13/05/2025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8AE22-AEE2-9441-926A-8CDEDC2DD53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507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8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3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6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3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4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0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3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6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9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3887585" y="438453"/>
            <a:ext cx="4405810" cy="58120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ángulo 4"/>
          <p:cNvSpPr/>
          <p:nvPr/>
        </p:nvSpPr>
        <p:spPr>
          <a:xfrm>
            <a:off x="-436" y="-23212"/>
            <a:ext cx="12192436" cy="461665"/>
          </a:xfrm>
          <a:prstGeom prst="rect">
            <a:avLst/>
          </a:prstGeom>
          <a:solidFill>
            <a:srgbClr val="0D7E78"/>
          </a:solidFill>
          <a:ln w="25400">
            <a:solidFill>
              <a:srgbClr val="0D7E78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2400" b="1" dirty="0">
                <a:solidFill>
                  <a:schemeClr val="bg1"/>
                </a:solidFill>
                <a:highlight>
                  <a:srgbClr val="0D7E78"/>
                </a:highlight>
                <a:ea typeface="Avenir Book" charset="0"/>
                <a:cs typeface="Avenir Book" charset="0"/>
              </a:rPr>
              <a:t>Resumen del título EN UNA FRASE</a:t>
            </a:r>
            <a:endParaRPr lang="en-US" sz="2400" b="1" dirty="0">
              <a:solidFill>
                <a:schemeClr val="bg1"/>
              </a:solidFill>
              <a:highlight>
                <a:srgbClr val="0D7E78"/>
              </a:highlight>
              <a:ea typeface="Avenir Book" charset="0"/>
              <a:cs typeface="Avenir Book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6250523"/>
            <a:ext cx="12192000" cy="620631"/>
          </a:xfrm>
          <a:prstGeom prst="rect">
            <a:avLst/>
          </a:prstGeom>
          <a:solidFill>
            <a:srgbClr val="0D7E78"/>
          </a:solidFill>
          <a:ln w="25400">
            <a:solidFill>
              <a:srgbClr val="0D7E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-39614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1124" y="6341276"/>
            <a:ext cx="8466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</a:rPr>
              <a:t>Referencia (</a:t>
            </a:r>
            <a:r>
              <a:rPr lang="es-ES_tradnl" b="1">
                <a:solidFill>
                  <a:schemeClr val="bg1"/>
                </a:solidFill>
              </a:rPr>
              <a:t>sin autores)</a:t>
            </a:r>
            <a:endParaRPr lang="es-ES_tradnl" b="1" i="1" dirty="0">
              <a:solidFill>
                <a:schemeClr val="bg1"/>
              </a:solidFill>
            </a:endParaRPr>
          </a:p>
        </p:txBody>
      </p:sp>
      <p:sp>
        <p:nvSpPr>
          <p:cNvPr id="80" name="Rectángulo 79"/>
          <p:cNvSpPr/>
          <p:nvPr/>
        </p:nvSpPr>
        <p:spPr>
          <a:xfrm>
            <a:off x="370688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7990611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VARIABLES A ANALIZAR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-396143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0" name="Rectángulo 89"/>
          <p:cNvSpPr/>
          <p:nvPr/>
        </p:nvSpPr>
        <p:spPr>
          <a:xfrm>
            <a:off x="3887585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1" name="Rectángulo 90"/>
          <p:cNvSpPr/>
          <p:nvPr/>
        </p:nvSpPr>
        <p:spPr>
          <a:xfrm>
            <a:off x="7949442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2" name="Rectángulo 91"/>
          <p:cNvSpPr/>
          <p:nvPr/>
        </p:nvSpPr>
        <p:spPr>
          <a:xfrm>
            <a:off x="532791" y="2914940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3" name="Rectángulo 92"/>
          <p:cNvSpPr/>
          <p:nvPr/>
        </p:nvSpPr>
        <p:spPr>
          <a:xfrm>
            <a:off x="4816519" y="2914939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4" name="Rectángulo 93"/>
          <p:cNvSpPr/>
          <p:nvPr/>
        </p:nvSpPr>
        <p:spPr>
          <a:xfrm>
            <a:off x="8878376" y="2804950"/>
            <a:ext cx="2728643" cy="83099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RESUMEN DE LOS RESULTADOS EMPLEANDO RECURSOS INFOGRÁFICOS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pic>
        <p:nvPicPr>
          <p:cNvPr id="6" name="Imagen 5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45AC43C0-2ECC-EACE-E9B9-06F3E07FA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998" y="6418053"/>
            <a:ext cx="1768497" cy="29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634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47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M Targarona</dc:creator>
  <cp:lastModifiedBy>Delgado, Sandra (ELS-BCL)</cp:lastModifiedBy>
  <cp:revision>37</cp:revision>
  <dcterms:created xsi:type="dcterms:W3CDTF">2017-06-05T19:32:59Z</dcterms:created>
  <dcterms:modified xsi:type="dcterms:W3CDTF">2025-05-13T07:48:46Z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2025-03-17T13:05:50Z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33ef757a-af8b-41f7-9599-580c4872530b</vt:lpwstr>
  </property>
  <property fmtid="{D5CDD505-2E9C-101B-9397-08002B2CF9AE}" pid="8" name="MSIP_Label_549ac42a-3eb4-4074-b885-aea26bd6241e_ContentBits">
    <vt:lpwstr>0</vt:lpwstr>
  </property>
  <property fmtid="{D5CDD505-2E9C-101B-9397-08002B2CF9AE}" pid="9" name="MSIP_Label_549ac42a-3eb4-4074-b885-aea26bd6241e_Tag">
    <vt:lpwstr>10, 3, 0, 1</vt:lpwstr>
  </property>
</Properties>
</file>