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  <a:srgbClr val="B31346"/>
    <a:srgbClr val="941100"/>
    <a:srgbClr val="A80000"/>
    <a:srgbClr val="941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2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26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E6673-D4A8-704E-B6A6-FFB4F55E1B53}" type="datetimeFigureOut">
              <a:rPr lang="es-ES_tradnl" smtClean="0"/>
              <a:t>20/12/2017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8AE22-AEE2-9441-926A-8CDEDC2DD53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5076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98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3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6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3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42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0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3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26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9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A53D8-ECC2-4836-A583-B4772D6B4D1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7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/>
          <p:nvPr/>
        </p:nvSpPr>
        <p:spPr>
          <a:xfrm>
            <a:off x="3887585" y="438453"/>
            <a:ext cx="4405810" cy="581207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Rectángulo 4"/>
          <p:cNvSpPr/>
          <p:nvPr/>
        </p:nvSpPr>
        <p:spPr>
          <a:xfrm>
            <a:off x="-436" y="-23212"/>
            <a:ext cx="12192436" cy="461665"/>
          </a:xfrm>
          <a:prstGeom prst="rect">
            <a:avLst/>
          </a:prstGeom>
          <a:solidFill>
            <a:srgbClr val="8A0000"/>
          </a:solidFill>
          <a:ln w="25400">
            <a:solidFill>
              <a:srgbClr val="8A0000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2400" b="1" dirty="0">
                <a:solidFill>
                  <a:schemeClr val="bg1"/>
                </a:solidFill>
                <a:ea typeface="Avenir Book" charset="0"/>
                <a:cs typeface="Avenir Book" charset="0"/>
              </a:rPr>
              <a:t>Resumen del título EN UNA FRASE</a:t>
            </a:r>
            <a:endParaRPr lang="en-US" sz="2400" b="1" dirty="0">
              <a:solidFill>
                <a:schemeClr val="bg1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0" y="6250523"/>
            <a:ext cx="12192000" cy="620631"/>
          </a:xfrm>
          <a:prstGeom prst="rect">
            <a:avLst/>
          </a:prstGeom>
          <a:solidFill>
            <a:srgbClr val="8A0000"/>
          </a:solidFill>
          <a:ln w="25400">
            <a:solidFill>
              <a:srgbClr val="8A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-396143" y="561564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8A0000"/>
                </a:solidFill>
                <a:ea typeface="Avenir Book" charset="0"/>
                <a:cs typeface="Avenir Book" charset="0"/>
              </a:rPr>
              <a:t>VARIABLES A ANALIZAR</a:t>
            </a:r>
            <a:endParaRPr lang="en-US" sz="1600" b="1" dirty="0">
              <a:solidFill>
                <a:srgbClr val="8A0000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71124" y="6341276"/>
            <a:ext cx="8466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bg1"/>
                </a:solidFill>
              </a:rPr>
              <a:t>Referencia </a:t>
            </a:r>
            <a:r>
              <a:rPr lang="es-ES_tradnl" b="1" i="1" dirty="0">
                <a:solidFill>
                  <a:schemeClr val="bg1"/>
                </a:solidFill>
              </a:rPr>
              <a:t>(sólo autor principal)</a:t>
            </a:r>
          </a:p>
        </p:txBody>
      </p:sp>
      <p:sp>
        <p:nvSpPr>
          <p:cNvPr id="80" name="Rectángulo 79"/>
          <p:cNvSpPr/>
          <p:nvPr/>
        </p:nvSpPr>
        <p:spPr>
          <a:xfrm>
            <a:off x="3706883" y="561564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8A0000"/>
                </a:solidFill>
                <a:ea typeface="Avenir Book" charset="0"/>
                <a:cs typeface="Avenir Book" charset="0"/>
              </a:rPr>
              <a:t>VARIABLES A ANALIZAR</a:t>
            </a:r>
            <a:endParaRPr lang="en-US" sz="1600" b="1" dirty="0">
              <a:solidFill>
                <a:srgbClr val="8A0000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82" name="Rectángulo 81"/>
          <p:cNvSpPr/>
          <p:nvPr/>
        </p:nvSpPr>
        <p:spPr>
          <a:xfrm>
            <a:off x="7990611" y="561564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8A0000"/>
                </a:solidFill>
                <a:ea typeface="Avenir Book" charset="0"/>
                <a:cs typeface="Avenir Book" charset="0"/>
              </a:rPr>
              <a:t>VARIABLES A ANALIZAR</a:t>
            </a:r>
            <a:endParaRPr lang="en-US" sz="1600" b="1" dirty="0">
              <a:solidFill>
                <a:srgbClr val="8A0000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86" name="Rectángulo 85"/>
          <p:cNvSpPr/>
          <p:nvPr/>
        </p:nvSpPr>
        <p:spPr>
          <a:xfrm>
            <a:off x="-396143" y="5760759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8A0000"/>
                </a:solidFill>
                <a:ea typeface="Avenir Book" charset="0"/>
                <a:cs typeface="Avenir Book" charset="0"/>
              </a:rPr>
              <a:t>VALORES NUMÉRICOS</a:t>
            </a:r>
            <a:endParaRPr lang="en-US" sz="1600" b="1" dirty="0">
              <a:solidFill>
                <a:srgbClr val="8A0000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0" name="Rectángulo 89"/>
          <p:cNvSpPr/>
          <p:nvPr/>
        </p:nvSpPr>
        <p:spPr>
          <a:xfrm>
            <a:off x="3887585" y="5760759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>
                <a:solidFill>
                  <a:srgbClr val="8A0000"/>
                </a:solidFill>
                <a:ea typeface="Avenir Book" charset="0"/>
                <a:cs typeface="Avenir Book" charset="0"/>
              </a:rPr>
              <a:t>VALORES NUMÉRICOS</a:t>
            </a:r>
            <a:endParaRPr lang="en-US" sz="1600" b="1" dirty="0">
              <a:solidFill>
                <a:srgbClr val="8A0000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1" name="Rectángulo 90"/>
          <p:cNvSpPr/>
          <p:nvPr/>
        </p:nvSpPr>
        <p:spPr>
          <a:xfrm>
            <a:off x="7949442" y="5760759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>
                <a:solidFill>
                  <a:srgbClr val="8A0000"/>
                </a:solidFill>
                <a:ea typeface="Avenir Book" charset="0"/>
                <a:cs typeface="Avenir Book" charset="0"/>
              </a:rPr>
              <a:t>VALORES NUMÉRICOS</a:t>
            </a:r>
            <a:endParaRPr lang="en-US" sz="1600" b="1" dirty="0">
              <a:solidFill>
                <a:srgbClr val="8A0000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2" name="Rectángulo 91"/>
          <p:cNvSpPr/>
          <p:nvPr/>
        </p:nvSpPr>
        <p:spPr>
          <a:xfrm>
            <a:off x="532791" y="2914940"/>
            <a:ext cx="2728643" cy="830997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>
                <a:solidFill>
                  <a:srgbClr val="8A0000"/>
                </a:solidFill>
                <a:ea typeface="Avenir Book" charset="0"/>
                <a:cs typeface="Avenir Book" charset="0"/>
              </a:rPr>
              <a:t>RESUMEN DE LOS RESULTADOS EMPLEANDO RECURSOS INFOGRÁFICOS</a:t>
            </a:r>
            <a:endParaRPr lang="en-US" sz="1600" b="1" dirty="0">
              <a:solidFill>
                <a:srgbClr val="8A0000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3" name="Rectángulo 92"/>
          <p:cNvSpPr/>
          <p:nvPr/>
        </p:nvSpPr>
        <p:spPr>
          <a:xfrm>
            <a:off x="4816519" y="2914939"/>
            <a:ext cx="2728643" cy="830997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>
                <a:solidFill>
                  <a:srgbClr val="8A0000"/>
                </a:solidFill>
                <a:ea typeface="Avenir Book" charset="0"/>
                <a:cs typeface="Avenir Book" charset="0"/>
              </a:rPr>
              <a:t>RESUMEN DE LOS RESULTADOS EMPLEANDO RECURSOS INFOGRÁFICOS</a:t>
            </a:r>
            <a:endParaRPr lang="en-US" sz="1600" b="1" dirty="0">
              <a:solidFill>
                <a:srgbClr val="8A0000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4" name="Rectángulo 93"/>
          <p:cNvSpPr/>
          <p:nvPr/>
        </p:nvSpPr>
        <p:spPr>
          <a:xfrm>
            <a:off x="8878376" y="2804950"/>
            <a:ext cx="2728643" cy="830997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>
                <a:solidFill>
                  <a:srgbClr val="8A0000"/>
                </a:solidFill>
                <a:ea typeface="Avenir Book" charset="0"/>
                <a:cs typeface="Avenir Book" charset="0"/>
              </a:rPr>
              <a:t>RESUMEN DE LOS RESULTADOS EMPLEANDO RECURSOS INFOGRÁFICOS</a:t>
            </a:r>
            <a:endParaRPr lang="en-US" sz="1600" b="1" dirty="0">
              <a:solidFill>
                <a:srgbClr val="8A0000"/>
              </a:solidFill>
              <a:ea typeface="Avenir Book" charset="0"/>
              <a:cs typeface="Avenir Book" charset="0"/>
            </a:endParaRPr>
          </a:p>
        </p:txBody>
      </p:sp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8FFBB961-0354-4241-A6EA-9991DC2489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865106"/>
              </p:ext>
            </p:extLst>
          </p:nvPr>
        </p:nvGraphicFramePr>
        <p:xfrm>
          <a:off x="10853161" y="6250523"/>
          <a:ext cx="1349214" cy="659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Acrobat Document" r:id="rId3" imgW="4752898" imgH="2323939" progId="Acrobat.Document.11">
                  <p:embed/>
                </p:oleObj>
              </mc:Choice>
              <mc:Fallback>
                <p:oleObj name="Acrobat Document" r:id="rId3" imgW="4752898" imgH="2323939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53161" y="6250523"/>
                        <a:ext cx="1349214" cy="6597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06345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48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Avenir Book</vt:lpstr>
      <vt:lpstr>Calibri</vt:lpstr>
      <vt:lpstr>Calibri Light</vt:lpstr>
      <vt:lpstr>Tema de Office</vt:lpstr>
      <vt:lpstr>Acrobat Document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Eduardo M Targarona</dc:creator>
  <cp:lastModifiedBy>ALONSO, JOSE (ELS-BCL)</cp:lastModifiedBy>
  <cp:revision>36</cp:revision>
  <dcterms:created xsi:type="dcterms:W3CDTF">2017-06-05T19:32:59Z</dcterms:created>
  <dcterms:modified xsi:type="dcterms:W3CDTF">2017-12-20T09:35:56Z</dcterms:modified>
</cp:coreProperties>
</file>