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7E78"/>
    <a:srgbClr val="8A0000"/>
    <a:srgbClr val="B31346"/>
    <a:srgbClr val="941100"/>
    <a:srgbClr val="A80000"/>
    <a:srgbClr val="941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A0EAF3-4B7B-4010-B2EE-700DA80A01F0}" v="1" dt="2025-04-28T09:35:08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0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gado, Sandra (ELS-BCL)" userId="99d7054e-9c8c-4656-bbd4-76e43a429aa4" providerId="ADAL" clId="{65A0EAF3-4B7B-4010-B2EE-700DA80A01F0}"/>
    <pc:docChg chg="custSel modSld">
      <pc:chgData name="Delgado, Sandra (ELS-BCL)" userId="99d7054e-9c8c-4656-bbd4-76e43a429aa4" providerId="ADAL" clId="{65A0EAF3-4B7B-4010-B2EE-700DA80A01F0}" dt="2025-05-13T07:48:29.906" v="36" actId="20577"/>
      <pc:docMkLst>
        <pc:docMk/>
      </pc:docMkLst>
      <pc:sldChg chg="addSp delSp modSp mod">
        <pc:chgData name="Delgado, Sandra (ELS-BCL)" userId="99d7054e-9c8c-4656-bbd4-76e43a429aa4" providerId="ADAL" clId="{65A0EAF3-4B7B-4010-B2EE-700DA80A01F0}" dt="2025-05-13T07:48:29.906" v="36" actId="20577"/>
        <pc:sldMkLst>
          <pc:docMk/>
          <pc:sldMk cId="529855395" sldId="260"/>
        </pc:sldMkLst>
        <pc:spChg chg="mod">
          <ac:chgData name="Delgado, Sandra (ELS-BCL)" userId="99d7054e-9c8c-4656-bbd4-76e43a429aa4" providerId="ADAL" clId="{65A0EAF3-4B7B-4010-B2EE-700DA80A01F0}" dt="2025-05-13T07:48:29.906" v="36" actId="20577"/>
          <ac:spMkLst>
            <pc:docMk/>
            <pc:sldMk cId="529855395" sldId="260"/>
            <ac:spMk id="10" creationId="{00000000-0000-0000-0000-000000000000}"/>
          </ac:spMkLst>
        </pc:spChg>
        <pc:picChg chg="add mod">
          <ac:chgData name="Delgado, Sandra (ELS-BCL)" userId="99d7054e-9c8c-4656-bbd4-76e43a429aa4" providerId="ADAL" clId="{65A0EAF3-4B7B-4010-B2EE-700DA80A01F0}" dt="2025-04-28T09:35:08.836" v="0"/>
          <ac:picMkLst>
            <pc:docMk/>
            <pc:sldMk cId="529855395" sldId="260"/>
            <ac:picMk id="2" creationId="{12EBFBC7-3312-DA3A-6287-CD2717544078}"/>
          </ac:picMkLst>
        </pc:picChg>
      </pc:sldChg>
    </pc:docChg>
  </pc:docChgLst>
  <pc:docChgLst>
    <pc:chgData name="DELGADO, SANDRA (ELS-BCL)" userId="99d7054e-9c8c-4656-bbd4-76e43a429aa4" providerId="ADAL" clId="{9BB15D25-015B-477C-B886-34D83675AB25}"/>
    <pc:docChg chg="modSld">
      <pc:chgData name="DELGADO, SANDRA (ELS-BCL)" userId="99d7054e-9c8c-4656-bbd4-76e43a429aa4" providerId="ADAL" clId="{9BB15D25-015B-477C-B886-34D83675AB25}" dt="2025-03-17T13:05:17.007" v="17" actId="1076"/>
      <pc:docMkLst>
        <pc:docMk/>
      </pc:docMkLst>
      <pc:sldChg chg="modSp mod">
        <pc:chgData name="DELGADO, SANDRA (ELS-BCL)" userId="99d7054e-9c8c-4656-bbd4-76e43a429aa4" providerId="ADAL" clId="{9BB15D25-015B-477C-B886-34D83675AB25}" dt="2025-03-17T13:05:17.007" v="17" actId="1076"/>
        <pc:sldMkLst>
          <pc:docMk/>
          <pc:sldMk cId="529855395" sldId="260"/>
        </pc:sldMkLst>
        <pc:spChg chg="mod">
          <ac:chgData name="DELGADO, SANDRA (ELS-BCL)" userId="99d7054e-9c8c-4656-bbd4-76e43a429aa4" providerId="ADAL" clId="{9BB15D25-015B-477C-B886-34D83675AB25}" dt="2025-03-17T13:02:57.276" v="5" actId="14100"/>
          <ac:spMkLst>
            <pc:docMk/>
            <pc:sldMk cId="529855395" sldId="260"/>
            <ac:spMk id="3" creationId="{00000000-0000-0000-0000-000000000000}"/>
          </ac:spMkLst>
        </pc:spChg>
        <pc:spChg chg="mod">
          <ac:chgData name="DELGADO, SANDRA (ELS-BCL)" userId="99d7054e-9c8c-4656-bbd4-76e43a429aa4" providerId="ADAL" clId="{9BB15D25-015B-477C-B886-34D83675AB25}" dt="2025-03-17T13:02:22.282" v="0" actId="208"/>
          <ac:spMkLst>
            <pc:docMk/>
            <pc:sldMk cId="529855395" sldId="260"/>
            <ac:spMk id="5" creationId="{00000000-0000-0000-0000-000000000000}"/>
          </ac:spMkLst>
        </pc:spChg>
        <pc:spChg chg="mod">
          <ac:chgData name="DELGADO, SANDRA (ELS-BCL)" userId="99d7054e-9c8c-4656-bbd4-76e43a429aa4" providerId="ADAL" clId="{9BB15D25-015B-477C-B886-34D83675AB25}" dt="2025-03-17T13:02:33.035" v="1" actId="208"/>
          <ac:spMkLst>
            <pc:docMk/>
            <pc:sldMk cId="529855395" sldId="260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E6673-D4A8-704E-B6A6-FFB4F55E1B53}" type="datetimeFigureOut">
              <a:rPr lang="es-ES_tradnl" smtClean="0"/>
              <a:t>13/05/2025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8AE22-AEE2-9441-926A-8CDEDC2DD53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5076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98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3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6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3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4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0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3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6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9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A53D8-ECC2-4836-A583-B4772D6B4D1A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DFDDA-B13E-49FE-91C7-CD06A6EE3F9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3887585" y="438453"/>
            <a:ext cx="4405810" cy="581207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Rectángulo 4"/>
          <p:cNvSpPr/>
          <p:nvPr/>
        </p:nvSpPr>
        <p:spPr>
          <a:xfrm>
            <a:off x="-436" y="-41959"/>
            <a:ext cx="12192436" cy="461665"/>
          </a:xfrm>
          <a:prstGeom prst="rect">
            <a:avLst/>
          </a:prstGeom>
          <a:solidFill>
            <a:srgbClr val="0D7E78"/>
          </a:solidFill>
          <a:ln w="25400">
            <a:solidFill>
              <a:srgbClr val="0D7E78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2400" b="1" dirty="0">
                <a:solidFill>
                  <a:schemeClr val="bg1"/>
                </a:solidFill>
                <a:ea typeface="Avenir Book" charset="0"/>
                <a:cs typeface="Avenir Book" charset="0"/>
              </a:rPr>
              <a:t>Resumen del título EN UNA FRASE</a:t>
            </a:r>
            <a:endParaRPr lang="en-US" sz="2400" b="1" dirty="0">
              <a:solidFill>
                <a:schemeClr val="bg1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436" y="6237369"/>
            <a:ext cx="12192436" cy="620631"/>
          </a:xfrm>
          <a:prstGeom prst="rect">
            <a:avLst/>
          </a:prstGeom>
          <a:solidFill>
            <a:srgbClr val="0D7E78"/>
          </a:solidFill>
          <a:ln w="25400">
            <a:solidFill>
              <a:srgbClr val="0D7E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solidFill>
                <a:prstClr val="white"/>
              </a:solidFill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-396143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PLANTEAMIENTO</a:t>
            </a:r>
            <a:r>
              <a:rPr lang="es-ES_tradnl" sz="1600" b="1" dirty="0">
                <a:solidFill>
                  <a:srgbClr val="8A0000"/>
                </a:solidFill>
                <a:ea typeface="Avenir Book" charset="0"/>
                <a:cs typeface="Avenir Book" charset="0"/>
              </a:rPr>
              <a:t> </a:t>
            </a:r>
            <a:endParaRPr lang="en-US" sz="1600" b="1" dirty="0">
              <a:solidFill>
                <a:srgbClr val="8A0000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71124" y="6341276"/>
            <a:ext cx="8466670" cy="369332"/>
          </a:xfrm>
          <a:prstGeom prst="rect">
            <a:avLst/>
          </a:prstGeom>
          <a:noFill/>
          <a:ln>
            <a:solidFill>
              <a:srgbClr val="0D7E78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bg1"/>
                </a:solidFill>
              </a:rPr>
              <a:t>Referencia </a:t>
            </a:r>
            <a:r>
              <a:rPr lang="es-ES_tradnl" b="1" i="1" dirty="0">
                <a:solidFill>
                  <a:schemeClr val="bg1"/>
                </a:solidFill>
              </a:rPr>
              <a:t>(</a:t>
            </a:r>
            <a:r>
              <a:rPr lang="es-ES_tradnl" b="1" i="1">
                <a:solidFill>
                  <a:schemeClr val="bg1"/>
                </a:solidFill>
              </a:rPr>
              <a:t>sin autores)</a:t>
            </a:r>
            <a:endParaRPr lang="es-ES_tradnl" b="1" i="1" dirty="0">
              <a:solidFill>
                <a:schemeClr val="bg1"/>
              </a:solidFill>
            </a:endParaRPr>
          </a:p>
        </p:txBody>
      </p:sp>
      <p:sp>
        <p:nvSpPr>
          <p:cNvPr id="80" name="Rectángulo 79"/>
          <p:cNvSpPr/>
          <p:nvPr/>
        </p:nvSpPr>
        <p:spPr>
          <a:xfrm>
            <a:off x="3706883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PRINCIPALES RESULTADOS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7990611" y="561564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PRINCIPALES CONCLUSIONES 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86" name="Rectángulo 85"/>
          <p:cNvSpPr/>
          <p:nvPr/>
        </p:nvSpPr>
        <p:spPr>
          <a:xfrm>
            <a:off x="-396143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0" name="Rectángulo 89"/>
          <p:cNvSpPr/>
          <p:nvPr/>
        </p:nvSpPr>
        <p:spPr>
          <a:xfrm>
            <a:off x="3887585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1" name="Rectángulo 90"/>
          <p:cNvSpPr/>
          <p:nvPr/>
        </p:nvSpPr>
        <p:spPr>
          <a:xfrm>
            <a:off x="7949442" y="5760759"/>
            <a:ext cx="4586512" cy="338554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VALORES NUMÉRICOS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2" name="Rectángulo 91"/>
          <p:cNvSpPr/>
          <p:nvPr/>
        </p:nvSpPr>
        <p:spPr>
          <a:xfrm>
            <a:off x="532791" y="2914940"/>
            <a:ext cx="2728643" cy="1077218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Principalmente en lo referente a las poblaciones, procedimientos, opciones de tratamiento</a:t>
            </a:r>
            <a:r>
              <a:rPr lang="mr-IN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…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3" name="Rectángulo 92"/>
          <p:cNvSpPr/>
          <p:nvPr/>
        </p:nvSpPr>
        <p:spPr>
          <a:xfrm>
            <a:off x="4816519" y="2914939"/>
            <a:ext cx="2728643" cy="1077218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Intentando categorizar y haciendo prevalecer los resultados con mayor relevancia clínica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sp>
        <p:nvSpPr>
          <p:cNvPr id="94" name="Rectángulo 93"/>
          <p:cNvSpPr/>
          <p:nvPr/>
        </p:nvSpPr>
        <p:spPr>
          <a:xfrm>
            <a:off x="8878376" y="2804950"/>
            <a:ext cx="2728643" cy="959237"/>
          </a:xfrm>
          <a:prstGeom prst="rect">
            <a:avLst/>
          </a:prstGeom>
          <a:ln w="0">
            <a:noFill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Mensaje principal que se quiere transmitir al lector</a:t>
            </a:r>
          </a:p>
          <a:p>
            <a:pPr algn="ctr">
              <a:spcAft>
                <a:spcPts val="1000"/>
              </a:spcAft>
            </a:pPr>
            <a:r>
              <a:rPr lang="es-ES_tradnl" sz="1600" b="1" dirty="0">
                <a:solidFill>
                  <a:srgbClr val="0D7E78"/>
                </a:solidFill>
                <a:ea typeface="Avenir Book" charset="0"/>
                <a:cs typeface="Avenir Book" charset="0"/>
              </a:rPr>
              <a:t>(2 o 3 como máximo)</a:t>
            </a:r>
            <a:endParaRPr lang="en-US" sz="1600" b="1" dirty="0">
              <a:solidFill>
                <a:srgbClr val="0D7E78"/>
              </a:solidFill>
              <a:ea typeface="Avenir Book" charset="0"/>
              <a:cs typeface="Avenir Book" charset="0"/>
            </a:endParaRPr>
          </a:p>
        </p:txBody>
      </p:sp>
      <p:pic>
        <p:nvPicPr>
          <p:cNvPr id="2" name="Imagen 1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12EBFBC7-3312-DA3A-6287-CD2717544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998" y="6418053"/>
            <a:ext cx="1768497" cy="29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855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62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M Targarona</dc:creator>
  <cp:lastModifiedBy>Delgado, Sandra (ELS-BCL)</cp:lastModifiedBy>
  <cp:revision>37</cp:revision>
  <dcterms:created xsi:type="dcterms:W3CDTF">2017-06-05T19:32:59Z</dcterms:created>
  <dcterms:modified xsi:type="dcterms:W3CDTF">2025-05-13T07:48:31Z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2025-03-17T13:01:02Z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ebee678e-b9f0-463a-92f2-5744b8be4b0f</vt:lpwstr>
  </property>
  <property fmtid="{D5CDD505-2E9C-101B-9397-08002B2CF9AE}" pid="8" name="MSIP_Label_549ac42a-3eb4-4074-b885-aea26bd6241e_ContentBits">
    <vt:lpwstr>0</vt:lpwstr>
  </property>
  <property fmtid="{D5CDD505-2E9C-101B-9397-08002B2CF9AE}" pid="9" name="MSIP_Label_549ac42a-3eb4-4074-b885-aea26bd6241e_Tag">
    <vt:lpwstr>10, 3, 0, 1</vt:lpwstr>
  </property>
</Properties>
</file>