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2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0EA00-2A10-28D6-1C78-15178532B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AB840D-88F8-2E69-295A-45F3FAD0F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AA92F3-EEF1-03D6-144B-CCFDFA287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DF0F36-F3AB-6F98-4503-C84AF623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8FC02B-C59B-FD84-06B0-5841106A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049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BC356-3385-8FD6-85FD-0ED375550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CD4989-9B2E-ECFD-FB07-77B78E49F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4076FB-C630-8E18-DFDF-B38181EF5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EE8EBB-9628-F3DC-6195-D003ADAE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664D62-83FB-81AE-D176-38504092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08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FE687-68FF-1CA9-1B9E-A357E7BE4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7EF677-E039-AF99-4891-1BAF63FAA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4B7EA5-6425-6FB2-372C-1BEDC0927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F5AAC1-D836-9FED-3E4F-40B2248D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E072FB-EED0-39D2-9561-A3230805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327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D48EA-C557-76BC-65C5-DD0A4196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48F21F-D6D5-6BFA-E3C4-698E4928FA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63354E-677A-E690-8070-EE2CB426F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C58860-0443-5DFB-C895-B942F4246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40D79B-4084-67E1-D53E-BD69ECF56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802045-83C6-AA2C-3667-E57585FF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4243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2D768-5ED8-73DF-1BFE-5736F8019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FA1241-D76F-9B8E-8B72-0F62BAA93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0C20F4-DE04-DD9E-6FE5-65066E268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1CE96A-7A8D-6EAA-CA53-52CE9ECA4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9E9ECF-FEE4-1EA6-61CC-318096AC1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C99F6F8-5FB6-D53C-C10D-FD143ACDD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183D571-0518-624E-15ED-D69FC9C2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27F7682-52EA-AF6B-FDFC-EB3EECB5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44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AABA2-D351-7CDB-B39B-33E928C54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B47F540-F838-0701-0FB8-3C2FD42CA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425AA3-9415-BAB0-3B6D-25BA24267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EF1005-2A14-4B07-0538-723D6B87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5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705C77F-DD78-2E14-327E-9D0F4E534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1310A43-25D6-7446-E6D2-9246F068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9D5B52-43D2-BA1B-429B-EBC5493D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808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7D104-4984-A024-DCD5-35FB0BA4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C9D692-C523-00A9-4F52-B6130618C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FA95CC2-A6C0-6EE8-664B-402291FBC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4C712C-7577-2C75-ABBA-CC23C097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4A83B1-232F-A00E-107C-9B7AB47D5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893312-5DC9-FAAA-201C-9E2E94C91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062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8C6EE-F5B9-A918-4ADB-576A7872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651D379-FB10-63E6-D719-67C0A4F0E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4BC039-B205-45ED-AF26-72CBA4AE88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3B81BA0-52E1-AA06-B18E-14BEAED9E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26F5F9-A5FB-A2A5-7391-615DD42B1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B0543C-9028-9F30-5F70-D5AC98D9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228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0A2F9-74C8-AE47-F5A6-032D65490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800CFB3-B097-0EB2-573C-0BC36B822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3E67B2-87C4-778B-53AA-27D7BDD3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39C140-E506-DB6E-B78A-4A26FDF3D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C3B74C-0732-FC1E-2589-B5E15B205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12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A80249-5DF9-8449-5D5B-25483A282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9BBB46-9417-7F28-CAFF-A245769CF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18C861-A8F2-05AD-1A91-1CFBD542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1778A4-C9DA-C129-996C-C0D038EA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478F69-D50B-8975-EFD9-089463C79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166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7F26724-35DC-8C53-4ED9-728DE81B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077291-0F77-D794-7CC3-A7AD12BEC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9D29C4-6373-8290-B5F5-E7E480FFD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5970F-D243-431F-AC1A-A7E09C268155}" type="datetimeFigureOut">
              <a:rPr lang="es-ES" smtClean="0"/>
              <a:t>16/03/2025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411A63-8438-2F95-47CE-5D4F62ECB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9F7B5-24E7-7A25-EC16-8D5AB9E329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08FB71-7BBB-4313-ADE0-FE257C1BA09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293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1F99FC06-C648-7B20-B704-CCA6E0DACC18}"/>
              </a:ext>
            </a:extLst>
          </p:cNvPr>
          <p:cNvSpPr/>
          <p:nvPr/>
        </p:nvSpPr>
        <p:spPr>
          <a:xfrm>
            <a:off x="0" y="0"/>
            <a:ext cx="12192000" cy="1199535"/>
          </a:xfrm>
          <a:prstGeom prst="rect">
            <a:avLst/>
          </a:prstGeom>
          <a:solidFill>
            <a:srgbClr val="BD2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TÍTULO</a:t>
            </a:r>
          </a:p>
        </p:txBody>
      </p:sp>
      <p:pic>
        <p:nvPicPr>
          <p:cNvPr id="8" name="Imagen 7" descr="Texto&#10;&#10;El contenido generado por IA puede ser incorrecto.">
            <a:extLst>
              <a:ext uri="{FF2B5EF4-FFF2-40B4-BE49-F238E27FC236}">
                <a16:creationId xmlns:a16="http://schemas.microsoft.com/office/drawing/2014/main" id="{B39CB6FC-6EB3-9D28-E81B-A0B06CEA4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130" y="6351639"/>
            <a:ext cx="1001869" cy="5063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D6FE733-A9A0-11E9-DEC9-2CBE75FA7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335608"/>
            <a:ext cx="1860985" cy="50636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C7C7D55-879D-3650-4D2F-19B75848E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0930" y="6351639"/>
            <a:ext cx="1219200" cy="60960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20490A3-083B-9833-600A-4FCDF5332E2D}"/>
              </a:ext>
            </a:extLst>
          </p:cNvPr>
          <p:cNvSpPr txBox="1"/>
          <p:nvPr/>
        </p:nvSpPr>
        <p:spPr>
          <a:xfrm>
            <a:off x="2526890" y="6404122"/>
            <a:ext cx="71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Referencia (a cumplimentar por </a:t>
            </a:r>
            <a:r>
              <a:rPr lang="es-ES" dirty="0" err="1"/>
              <a:t>elsevier</a:t>
            </a:r>
            <a:r>
              <a:rPr lang="es-E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0320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Raúl Quirós López</dc:creator>
  <cp:lastModifiedBy>Raúl Quirós López</cp:lastModifiedBy>
  <cp:revision>1</cp:revision>
  <dcterms:created xsi:type="dcterms:W3CDTF">2025-03-16T12:03:27Z</dcterms:created>
  <dcterms:modified xsi:type="dcterms:W3CDTF">2025-03-16T12:08:35Z</dcterms:modified>
</cp:coreProperties>
</file>