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4" r:id="rId2"/>
    <p:sldId id="397" r:id="rId3"/>
    <p:sldId id="398" r:id="rId4"/>
    <p:sldId id="260" r:id="rId5"/>
    <p:sldId id="290" r:id="rId6"/>
    <p:sldId id="289" r:id="rId7"/>
    <p:sldId id="390" r:id="rId8"/>
    <p:sldId id="388" r:id="rId9"/>
    <p:sldId id="392" r:id="rId10"/>
    <p:sldId id="375" r:id="rId11"/>
    <p:sldId id="505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CC3504-3DBB-40CE-B4F7-35769298C510}" v="71" dt="2022-11-02T08:48:44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lorenzo sellares" userId="cca9b460c6724927" providerId="LiveId" clId="{54D9ADA9-2B90-467D-883E-6EAC50D69400}"/>
    <pc:docChg chg="custSel addSld delSld modSld">
      <pc:chgData name="victor lorenzo sellares" userId="cca9b460c6724927" providerId="LiveId" clId="{54D9ADA9-2B90-467D-883E-6EAC50D69400}" dt="2022-10-11T21:35:10.834" v="962"/>
      <pc:docMkLst>
        <pc:docMk/>
      </pc:docMkLst>
      <pc:sldChg chg="modSp mod">
        <pc:chgData name="victor lorenzo sellares" userId="cca9b460c6724927" providerId="LiveId" clId="{54D9ADA9-2B90-467D-883E-6EAC50D69400}" dt="2022-10-11T21:11:48.880" v="468" actId="20577"/>
        <pc:sldMkLst>
          <pc:docMk/>
          <pc:sldMk cId="0" sldId="260"/>
        </pc:sldMkLst>
        <pc:spChg chg="mod">
          <ac:chgData name="victor lorenzo sellares" userId="cca9b460c6724927" providerId="LiveId" clId="{54D9ADA9-2B90-467D-883E-6EAC50D69400}" dt="2022-10-11T21:07:01.714" v="126" actId="6549"/>
          <ac:spMkLst>
            <pc:docMk/>
            <pc:sldMk cId="0" sldId="260"/>
            <ac:spMk id="2" creationId="{00000000-0000-0000-0000-000000000000}"/>
          </ac:spMkLst>
        </pc:spChg>
        <pc:spChg chg="mod">
          <ac:chgData name="victor lorenzo sellares" userId="cca9b460c6724927" providerId="LiveId" clId="{54D9ADA9-2B90-467D-883E-6EAC50D69400}" dt="2022-10-11T21:11:16.937" v="436" actId="6549"/>
          <ac:spMkLst>
            <pc:docMk/>
            <pc:sldMk cId="0" sldId="260"/>
            <ac:spMk id="9" creationId="{00000000-0000-0000-0000-000000000000}"/>
          </ac:spMkLst>
        </pc:spChg>
        <pc:spChg chg="mod">
          <ac:chgData name="victor lorenzo sellares" userId="cca9b460c6724927" providerId="LiveId" clId="{54D9ADA9-2B90-467D-883E-6EAC50D69400}" dt="2022-10-11T21:08:13.617" v="219" actId="20577"/>
          <ac:spMkLst>
            <pc:docMk/>
            <pc:sldMk cId="0" sldId="260"/>
            <ac:spMk id="10" creationId="{00000000-0000-0000-0000-000000000000}"/>
          </ac:spMkLst>
        </pc:spChg>
        <pc:spChg chg="mod">
          <ac:chgData name="victor lorenzo sellares" userId="cca9b460c6724927" providerId="LiveId" clId="{54D9ADA9-2B90-467D-883E-6EAC50D69400}" dt="2022-10-11T21:11:48.880" v="468" actId="20577"/>
          <ac:spMkLst>
            <pc:docMk/>
            <pc:sldMk cId="0" sldId="260"/>
            <ac:spMk id="12" creationId="{00000000-0000-0000-0000-000000000000}"/>
          </ac:spMkLst>
        </pc:spChg>
      </pc:sldChg>
      <pc:sldChg chg="modSp mod">
        <pc:chgData name="victor lorenzo sellares" userId="cca9b460c6724927" providerId="LiveId" clId="{54D9ADA9-2B90-467D-883E-6EAC50D69400}" dt="2022-10-11T21:14:52.404" v="629" actId="20577"/>
        <pc:sldMkLst>
          <pc:docMk/>
          <pc:sldMk cId="898650380" sldId="289"/>
        </pc:sldMkLst>
        <pc:spChg chg="mod">
          <ac:chgData name="victor lorenzo sellares" userId="cca9b460c6724927" providerId="LiveId" clId="{54D9ADA9-2B90-467D-883E-6EAC50D69400}" dt="2022-10-11T21:14:52.404" v="629" actId="20577"/>
          <ac:spMkLst>
            <pc:docMk/>
            <pc:sldMk cId="898650380" sldId="289"/>
            <ac:spMk id="3" creationId="{ED69A1E7-A071-78C4-C120-981A8EF8A85F}"/>
          </ac:spMkLst>
        </pc:spChg>
      </pc:sldChg>
      <pc:sldChg chg="modSp mod">
        <pc:chgData name="victor lorenzo sellares" userId="cca9b460c6724927" providerId="LiveId" clId="{54D9ADA9-2B90-467D-883E-6EAC50D69400}" dt="2022-10-11T21:05:33.849" v="113" actId="20577"/>
        <pc:sldMkLst>
          <pc:docMk/>
          <pc:sldMk cId="3483633738" sldId="291"/>
        </pc:sldMkLst>
        <pc:spChg chg="mod">
          <ac:chgData name="victor lorenzo sellares" userId="cca9b460c6724927" providerId="LiveId" clId="{54D9ADA9-2B90-467D-883E-6EAC50D69400}" dt="2022-10-11T21:05:33.849" v="113" actId="20577"/>
          <ac:spMkLst>
            <pc:docMk/>
            <pc:sldMk cId="3483633738" sldId="291"/>
            <ac:spMk id="2" creationId="{4EC4F386-8C13-7AFE-62B5-D18802433C24}"/>
          </ac:spMkLst>
        </pc:spChg>
        <pc:spChg chg="mod">
          <ac:chgData name="victor lorenzo sellares" userId="cca9b460c6724927" providerId="LiveId" clId="{54D9ADA9-2B90-467D-883E-6EAC50D69400}" dt="2022-10-11T21:04:03.055" v="51" actId="113"/>
          <ac:spMkLst>
            <pc:docMk/>
            <pc:sldMk cId="3483633738" sldId="291"/>
            <ac:spMk id="12" creationId="{1DD7E915-C887-F880-4A60-51817B047764}"/>
          </ac:spMkLst>
        </pc:spChg>
        <pc:picChg chg="mod">
          <ac:chgData name="victor lorenzo sellares" userId="cca9b460c6724927" providerId="LiveId" clId="{54D9ADA9-2B90-467D-883E-6EAC50D69400}" dt="2022-10-11T21:04:14.749" v="73" actId="1035"/>
          <ac:picMkLst>
            <pc:docMk/>
            <pc:sldMk cId="3483633738" sldId="291"/>
            <ac:picMk id="4" creationId="{ACA8314E-8D4C-EFCC-1341-D0C229579367}"/>
          </ac:picMkLst>
        </pc:picChg>
        <pc:picChg chg="mod">
          <ac:chgData name="victor lorenzo sellares" userId="cca9b460c6724927" providerId="LiveId" clId="{54D9ADA9-2B90-467D-883E-6EAC50D69400}" dt="2022-10-11T21:03:53.620" v="43" actId="1035"/>
          <ac:picMkLst>
            <pc:docMk/>
            <pc:sldMk cId="3483633738" sldId="291"/>
            <ac:picMk id="6" creationId="{076F97B7-E29E-43E0-CF9E-F8C18B801B07}"/>
          </ac:picMkLst>
        </pc:picChg>
        <pc:cxnChg chg="mod">
          <ac:chgData name="victor lorenzo sellares" userId="cca9b460c6724927" providerId="LiveId" clId="{54D9ADA9-2B90-467D-883E-6EAC50D69400}" dt="2022-10-11T21:03:53.620" v="43" actId="1035"/>
          <ac:cxnSpMkLst>
            <pc:docMk/>
            <pc:sldMk cId="3483633738" sldId="291"/>
            <ac:cxnSpMk id="8" creationId="{7B86310F-024B-392E-4C09-2CA0F3F5734A}"/>
          </ac:cxnSpMkLst>
        </pc:cxnChg>
      </pc:sldChg>
      <pc:sldChg chg="modSp mod">
        <pc:chgData name="victor lorenzo sellares" userId="cca9b460c6724927" providerId="LiveId" clId="{54D9ADA9-2B90-467D-883E-6EAC50D69400}" dt="2022-10-11T21:22:01.544" v="946" actId="1076"/>
        <pc:sldMkLst>
          <pc:docMk/>
          <pc:sldMk cId="4232041397" sldId="388"/>
        </pc:sldMkLst>
        <pc:spChg chg="mod">
          <ac:chgData name="victor lorenzo sellares" userId="cca9b460c6724927" providerId="LiveId" clId="{54D9ADA9-2B90-467D-883E-6EAC50D69400}" dt="2022-10-11T21:22:01.544" v="946" actId="1076"/>
          <ac:spMkLst>
            <pc:docMk/>
            <pc:sldMk cId="4232041397" sldId="388"/>
            <ac:spMk id="8" creationId="{B5DEB2F3-76AA-837A-0E64-D62B9508B260}"/>
          </ac:spMkLst>
        </pc:spChg>
        <pc:spChg chg="mod">
          <ac:chgData name="victor lorenzo sellares" userId="cca9b460c6724927" providerId="LiveId" clId="{54D9ADA9-2B90-467D-883E-6EAC50D69400}" dt="2022-10-11T21:21:34.667" v="945" actId="6549"/>
          <ac:spMkLst>
            <pc:docMk/>
            <pc:sldMk cId="4232041397" sldId="388"/>
            <ac:spMk id="9" creationId="{FB2E906A-9EAB-9D2A-8480-3607CF104B78}"/>
          </ac:spMkLst>
        </pc:spChg>
      </pc:sldChg>
      <pc:sldChg chg="addSp modSp mod">
        <pc:chgData name="victor lorenzo sellares" userId="cca9b460c6724927" providerId="LiveId" clId="{54D9ADA9-2B90-467D-883E-6EAC50D69400}" dt="2022-10-11T21:15:32.289" v="663" actId="6549"/>
        <pc:sldMkLst>
          <pc:docMk/>
          <pc:sldMk cId="4126290970" sldId="390"/>
        </pc:sldMkLst>
        <pc:spChg chg="mod">
          <ac:chgData name="victor lorenzo sellares" userId="cca9b460c6724927" providerId="LiveId" clId="{54D9ADA9-2B90-467D-883E-6EAC50D69400}" dt="2022-10-11T21:15:13.248" v="630" actId="1076"/>
          <ac:spMkLst>
            <pc:docMk/>
            <pc:sldMk cId="4126290970" sldId="390"/>
            <ac:spMk id="6" creationId="{64C71C39-C32B-A0FF-65EB-589A86475C6E}"/>
          </ac:spMkLst>
        </pc:spChg>
        <pc:spChg chg="add mod">
          <ac:chgData name="victor lorenzo sellares" userId="cca9b460c6724927" providerId="LiveId" clId="{54D9ADA9-2B90-467D-883E-6EAC50D69400}" dt="2022-10-11T21:15:32.289" v="663" actId="6549"/>
          <ac:spMkLst>
            <pc:docMk/>
            <pc:sldMk cId="4126290970" sldId="390"/>
            <ac:spMk id="42" creationId="{9914B438-F173-2E2D-9CBE-6B240C18A50D}"/>
          </ac:spMkLst>
        </pc:spChg>
      </pc:sldChg>
      <pc:sldChg chg="addSp modSp mod">
        <pc:chgData name="victor lorenzo sellares" userId="cca9b460c6724927" providerId="LiveId" clId="{54D9ADA9-2B90-467D-883E-6EAC50D69400}" dt="2022-10-11T21:35:10.834" v="962"/>
        <pc:sldMkLst>
          <pc:docMk/>
          <pc:sldMk cId="3018985284" sldId="392"/>
        </pc:sldMkLst>
        <pc:spChg chg="add mod">
          <ac:chgData name="victor lorenzo sellares" userId="cca9b460c6724927" providerId="LiveId" clId="{54D9ADA9-2B90-467D-883E-6EAC50D69400}" dt="2022-10-11T21:35:10.834" v="962"/>
          <ac:spMkLst>
            <pc:docMk/>
            <pc:sldMk cId="3018985284" sldId="392"/>
            <ac:spMk id="12" creationId="{689516AF-8D6A-5FC5-38C1-2962379B21F4}"/>
          </ac:spMkLst>
        </pc:spChg>
        <pc:picChg chg="add mod">
          <ac:chgData name="victor lorenzo sellares" userId="cca9b460c6724927" providerId="LiveId" clId="{54D9ADA9-2B90-467D-883E-6EAC50D69400}" dt="2022-10-11T21:23:25.982" v="949" actId="1076"/>
          <ac:picMkLst>
            <pc:docMk/>
            <pc:sldMk cId="3018985284" sldId="392"/>
            <ac:picMk id="2" creationId="{48BB10C9-5020-5298-6953-0CB92701DB5E}"/>
          </ac:picMkLst>
        </pc:picChg>
        <pc:picChg chg="add mod">
          <ac:chgData name="victor lorenzo sellares" userId="cca9b460c6724927" providerId="LiveId" clId="{54D9ADA9-2B90-467D-883E-6EAC50D69400}" dt="2022-10-11T21:23:23.647" v="948" actId="1076"/>
          <ac:picMkLst>
            <pc:docMk/>
            <pc:sldMk cId="3018985284" sldId="392"/>
            <ac:picMk id="4" creationId="{AE58F9F3-A159-28EF-986F-BD3703489CA7}"/>
          </ac:picMkLst>
        </pc:picChg>
        <pc:picChg chg="add mod">
          <ac:chgData name="victor lorenzo sellares" userId="cca9b460c6724927" providerId="LiveId" clId="{54D9ADA9-2B90-467D-883E-6EAC50D69400}" dt="2022-10-11T21:23:41.057" v="951" actId="1076"/>
          <ac:picMkLst>
            <pc:docMk/>
            <pc:sldMk cId="3018985284" sldId="392"/>
            <ac:picMk id="6" creationId="{6BAC8E26-C6FC-A1E5-7611-E68803C985E1}"/>
          </ac:picMkLst>
        </pc:picChg>
        <pc:picChg chg="add mod">
          <ac:chgData name="victor lorenzo sellares" userId="cca9b460c6724927" providerId="LiveId" clId="{54D9ADA9-2B90-467D-883E-6EAC50D69400}" dt="2022-10-11T21:31:06.904" v="954" actId="1076"/>
          <ac:picMkLst>
            <pc:docMk/>
            <pc:sldMk cId="3018985284" sldId="392"/>
            <ac:picMk id="8" creationId="{0AEEEA98-91DF-CBCA-246D-B300CD82D0CB}"/>
          </ac:picMkLst>
        </pc:picChg>
        <pc:picChg chg="add mod">
          <ac:chgData name="victor lorenzo sellares" userId="cca9b460c6724927" providerId="LiveId" clId="{54D9ADA9-2B90-467D-883E-6EAC50D69400}" dt="2022-10-11T21:33:43.532" v="958" actId="1076"/>
          <ac:picMkLst>
            <pc:docMk/>
            <pc:sldMk cId="3018985284" sldId="392"/>
            <ac:picMk id="10" creationId="{CD71BE6E-113C-82AA-7393-9559A54846EF}"/>
          </ac:picMkLst>
        </pc:picChg>
      </pc:sldChg>
      <pc:sldChg chg="del">
        <pc:chgData name="victor lorenzo sellares" userId="cca9b460c6724927" providerId="LiveId" clId="{54D9ADA9-2B90-467D-883E-6EAC50D69400}" dt="2022-10-11T21:04:26.587" v="74" actId="2696"/>
        <pc:sldMkLst>
          <pc:docMk/>
          <pc:sldMk cId="1945637569" sldId="394"/>
        </pc:sldMkLst>
      </pc:sldChg>
      <pc:sldChg chg="addSp modSp new del mod">
        <pc:chgData name="victor lorenzo sellares" userId="cca9b460c6724927" providerId="LiveId" clId="{54D9ADA9-2B90-467D-883E-6EAC50D69400}" dt="2022-10-11T21:07:29.784" v="127" actId="2696"/>
        <pc:sldMkLst>
          <pc:docMk/>
          <pc:sldMk cId="3658969847" sldId="395"/>
        </pc:sldMkLst>
        <pc:spChg chg="add mod">
          <ac:chgData name="victor lorenzo sellares" userId="cca9b460c6724927" providerId="LiveId" clId="{54D9ADA9-2B90-467D-883E-6EAC50D69400}" dt="2022-10-11T21:06:19.761" v="114" actId="1076"/>
          <ac:spMkLst>
            <pc:docMk/>
            <pc:sldMk cId="3658969847" sldId="395"/>
            <ac:spMk id="3" creationId="{F4450892-223A-75DF-A98A-A7DDDE75C79D}"/>
          </ac:spMkLst>
        </pc:spChg>
      </pc:sldChg>
    </pc:docChg>
  </pc:docChgLst>
  <pc:docChgLst>
    <pc:chgData name="victor lorenzo sellares" userId="cca9b460c6724927" providerId="LiveId" clId="{AACC3504-3DBB-40CE-B4F7-35769298C510}"/>
    <pc:docChg chg="undo custSel addSld delSld modSld sldOrd">
      <pc:chgData name="victor lorenzo sellares" userId="cca9b460c6724927" providerId="LiveId" clId="{AACC3504-3DBB-40CE-B4F7-35769298C510}" dt="2022-11-03T15:36:52.703" v="5255" actId="1076"/>
      <pc:docMkLst>
        <pc:docMk/>
      </pc:docMkLst>
      <pc:sldChg chg="addSp delSp modSp mod">
        <pc:chgData name="victor lorenzo sellares" userId="cca9b460c6724927" providerId="LiveId" clId="{AACC3504-3DBB-40CE-B4F7-35769298C510}" dt="2022-10-28T17:46:36.047" v="2038" actId="20577"/>
        <pc:sldMkLst>
          <pc:docMk/>
          <pc:sldMk cId="0" sldId="260"/>
        </pc:sldMkLst>
        <pc:spChg chg="mod">
          <ac:chgData name="victor lorenzo sellares" userId="cca9b460c6724927" providerId="LiveId" clId="{AACC3504-3DBB-40CE-B4F7-35769298C510}" dt="2022-10-28T17:45:57.909" v="2020" actId="1035"/>
          <ac:spMkLst>
            <pc:docMk/>
            <pc:sldMk cId="0" sldId="260"/>
            <ac:spMk id="2" creationId="{00000000-0000-0000-0000-000000000000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3" creationId="{00000000-0000-0000-0000-000000000000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4" creationId="{00000000-0000-0000-0000-000000000000}"/>
          </ac:spMkLst>
        </pc:spChg>
        <pc:spChg chg="mod">
          <ac:chgData name="victor lorenzo sellares" userId="cca9b460c6724927" providerId="LiveId" clId="{AACC3504-3DBB-40CE-B4F7-35769298C510}" dt="2022-10-28T17:46:36.047" v="2038" actId="20577"/>
          <ac:spMkLst>
            <pc:docMk/>
            <pc:sldMk cId="0" sldId="260"/>
            <ac:spMk id="6" creationId="{00000000-0000-0000-0000-000000000000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8" creationId="{00000000-0000-0000-0000-000000000000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27" creationId="{28734144-9A96-3F3A-4E09-52DE48448CF0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28" creationId="{21B835D5-8128-134D-A2F8-BF415488D371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29" creationId="{D24707AA-462F-C616-9AC0-829F65C995F4}"/>
          </ac:spMkLst>
        </pc:spChg>
        <pc:spChg chg="mod">
          <ac:chgData name="victor lorenzo sellares" userId="cca9b460c6724927" providerId="LiveId" clId="{AACC3504-3DBB-40CE-B4F7-35769298C510}" dt="2022-10-28T17:46:04.169" v="2031" actId="1037"/>
          <ac:spMkLst>
            <pc:docMk/>
            <pc:sldMk cId="0" sldId="260"/>
            <ac:spMk id="30" creationId="{7B37CED4-A2BE-F977-1F6C-611598AB0B43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31" creationId="{63134276-DC22-CF62-A808-A3DC00BE27FE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32" creationId="{C9F4240C-C5A0-EC3E-95C8-3ECC7D5928AF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33" creationId="{831E95FA-EA86-49EC-6525-CF7A7A95DAB7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34" creationId="{00F7EF01-2128-1673-E9AB-EBD447A35906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35" creationId="{B6487A6A-73A0-6D28-D13F-9040884081D5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36" creationId="{7BF2CE9C-4109-022A-522C-4CDF8E77732D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37" creationId="{F1A1B59D-5F15-E2B5-4D98-8DDFB3C71D56}"/>
          </ac:spMkLst>
        </pc:spChg>
        <pc:spChg chg="mod">
          <ac:chgData name="victor lorenzo sellares" userId="cca9b460c6724927" providerId="LiveId" clId="{AACC3504-3DBB-40CE-B4F7-35769298C510}" dt="2022-10-28T17:45:48.710" v="1980" actId="1038"/>
          <ac:spMkLst>
            <pc:docMk/>
            <pc:sldMk cId="0" sldId="260"/>
            <ac:spMk id="38" creationId="{6B7367BC-E8D3-F7AB-57F7-B6B08A3D9F05}"/>
          </ac:spMkLst>
        </pc:spChg>
        <pc:picChg chg="add del mod">
          <ac:chgData name="victor lorenzo sellares" userId="cca9b460c6724927" providerId="LiveId" clId="{AACC3504-3DBB-40CE-B4F7-35769298C510}" dt="2022-10-28T17:45:12.492" v="1921" actId="478"/>
          <ac:picMkLst>
            <pc:docMk/>
            <pc:sldMk cId="0" sldId="260"/>
            <ac:picMk id="5" creationId="{051D114D-389A-25DA-751F-1ECF5EFBC51C}"/>
          </ac:picMkLst>
        </pc:picChg>
        <pc:picChg chg="add mod">
          <ac:chgData name="victor lorenzo sellares" userId="cca9b460c6724927" providerId="LiveId" clId="{AACC3504-3DBB-40CE-B4F7-35769298C510}" dt="2022-10-28T17:46:11.796" v="2033" actId="1076"/>
          <ac:picMkLst>
            <pc:docMk/>
            <pc:sldMk cId="0" sldId="260"/>
            <ac:picMk id="7" creationId="{8E5746F2-9F16-F0DE-B69A-C1758C64BB28}"/>
          </ac:picMkLst>
        </pc:picChg>
        <pc:cxnChg chg="mod">
          <ac:chgData name="victor lorenzo sellares" userId="cca9b460c6724927" providerId="LiveId" clId="{AACC3504-3DBB-40CE-B4F7-35769298C510}" dt="2022-10-28T17:45:57.909" v="2020" actId="1035"/>
          <ac:cxnSpMkLst>
            <pc:docMk/>
            <pc:sldMk cId="0" sldId="260"/>
            <ac:cxnSpMk id="39" creationId="{BD9DCEAF-93D1-56EC-8CD1-AFBBCC955AF5}"/>
          </ac:cxnSpMkLst>
        </pc:cxnChg>
      </pc:sldChg>
      <pc:sldChg chg="modSp mod">
        <pc:chgData name="victor lorenzo sellares" userId="cca9b460c6724927" providerId="LiveId" clId="{AACC3504-3DBB-40CE-B4F7-35769298C510}" dt="2022-10-30T19:38:55.109" v="4488" actId="1035"/>
        <pc:sldMkLst>
          <pc:docMk/>
          <pc:sldMk cId="898650380" sldId="289"/>
        </pc:sldMkLst>
        <pc:spChg chg="mod">
          <ac:chgData name="victor lorenzo sellares" userId="cca9b460c6724927" providerId="LiveId" clId="{AACC3504-3DBB-40CE-B4F7-35769298C510}" dt="2022-10-30T19:38:55.109" v="4488" actId="1035"/>
          <ac:spMkLst>
            <pc:docMk/>
            <pc:sldMk cId="898650380" sldId="289"/>
            <ac:spMk id="3" creationId="{ED69A1E7-A071-78C4-C120-981A8EF8A85F}"/>
          </ac:spMkLst>
        </pc:spChg>
        <pc:cxnChg chg="mod">
          <ac:chgData name="victor lorenzo sellares" userId="cca9b460c6724927" providerId="LiveId" clId="{AACC3504-3DBB-40CE-B4F7-35769298C510}" dt="2022-10-30T19:38:51.570" v="4482" actId="1076"/>
          <ac:cxnSpMkLst>
            <pc:docMk/>
            <pc:sldMk cId="898650380" sldId="289"/>
            <ac:cxnSpMk id="26" creationId="{BE3BD1B2-FC55-7517-B157-57D341B7BCEB}"/>
          </ac:cxnSpMkLst>
        </pc:cxnChg>
      </pc:sldChg>
      <pc:sldChg chg="modSp mod ord">
        <pc:chgData name="victor lorenzo sellares" userId="cca9b460c6724927" providerId="LiveId" clId="{AACC3504-3DBB-40CE-B4F7-35769298C510}" dt="2022-10-30T12:36:16.457" v="2372"/>
        <pc:sldMkLst>
          <pc:docMk/>
          <pc:sldMk cId="1776311812" sldId="290"/>
        </pc:sldMkLst>
        <pc:spChg chg="mod">
          <ac:chgData name="victor lorenzo sellares" userId="cca9b460c6724927" providerId="LiveId" clId="{AACC3504-3DBB-40CE-B4F7-35769298C510}" dt="2022-10-30T12:28:50.271" v="2128" actId="1076"/>
          <ac:spMkLst>
            <pc:docMk/>
            <pc:sldMk cId="1776311812" sldId="290"/>
            <ac:spMk id="2" creationId="{CBE403C7-44C7-AE3E-3DC9-87B17701EB3F}"/>
          </ac:spMkLst>
        </pc:spChg>
        <pc:spChg chg="mod">
          <ac:chgData name="victor lorenzo sellares" userId="cca9b460c6724927" providerId="LiveId" clId="{AACC3504-3DBB-40CE-B4F7-35769298C510}" dt="2022-10-30T12:35:33.792" v="2370" actId="1076"/>
          <ac:spMkLst>
            <pc:docMk/>
            <pc:sldMk cId="1776311812" sldId="290"/>
            <ac:spMk id="4" creationId="{4881003E-7123-DF73-0BED-3A1ED72B79A7}"/>
          </ac:spMkLst>
        </pc:spChg>
      </pc:sldChg>
      <pc:sldChg chg="addSp delSp modSp del mod">
        <pc:chgData name="victor lorenzo sellares" userId="cca9b460c6724927" providerId="LiveId" clId="{AACC3504-3DBB-40CE-B4F7-35769298C510}" dt="2022-10-30T12:35:14.420" v="2367" actId="2696"/>
        <pc:sldMkLst>
          <pc:docMk/>
          <pc:sldMk cId="3483633738" sldId="291"/>
        </pc:sldMkLst>
        <pc:spChg chg="del mod">
          <ac:chgData name="victor lorenzo sellares" userId="cca9b460c6724927" providerId="LiveId" clId="{AACC3504-3DBB-40CE-B4F7-35769298C510}" dt="2022-10-30T12:31:12.371" v="2222" actId="478"/>
          <ac:spMkLst>
            <pc:docMk/>
            <pc:sldMk cId="3483633738" sldId="291"/>
            <ac:spMk id="2" creationId="{4EC4F386-8C13-7AFE-62B5-D18802433C24}"/>
          </ac:spMkLst>
        </pc:spChg>
        <pc:spChg chg="add mod">
          <ac:chgData name="victor lorenzo sellares" userId="cca9b460c6724927" providerId="LiveId" clId="{AACC3504-3DBB-40CE-B4F7-35769298C510}" dt="2022-10-30T12:33:38.068" v="2363" actId="20577"/>
          <ac:spMkLst>
            <pc:docMk/>
            <pc:sldMk cId="3483633738" sldId="291"/>
            <ac:spMk id="5" creationId="{595D7935-F0B5-04B0-D603-EE69AA669ECA}"/>
          </ac:spMkLst>
        </pc:spChg>
        <pc:spChg chg="del">
          <ac:chgData name="victor lorenzo sellares" userId="cca9b460c6724927" providerId="LiveId" clId="{AACC3504-3DBB-40CE-B4F7-35769298C510}" dt="2022-10-30T12:31:14.352" v="2223" actId="478"/>
          <ac:spMkLst>
            <pc:docMk/>
            <pc:sldMk cId="3483633738" sldId="291"/>
            <ac:spMk id="7" creationId="{CBD1CBB5-8452-2187-23EC-B5733C24E8D3}"/>
          </ac:spMkLst>
        </pc:spChg>
        <pc:spChg chg="mod">
          <ac:chgData name="victor lorenzo sellares" userId="cca9b460c6724927" providerId="LiveId" clId="{AACC3504-3DBB-40CE-B4F7-35769298C510}" dt="2022-10-30T12:31:06.724" v="2220" actId="6549"/>
          <ac:spMkLst>
            <pc:docMk/>
            <pc:sldMk cId="3483633738" sldId="291"/>
            <ac:spMk id="12" creationId="{1DD7E915-C887-F880-4A60-51817B047764}"/>
          </ac:spMkLst>
        </pc:spChg>
        <pc:picChg chg="del">
          <ac:chgData name="victor lorenzo sellares" userId="cca9b460c6724927" providerId="LiveId" clId="{AACC3504-3DBB-40CE-B4F7-35769298C510}" dt="2022-10-30T12:31:10.931" v="2221" actId="478"/>
          <ac:picMkLst>
            <pc:docMk/>
            <pc:sldMk cId="3483633738" sldId="291"/>
            <ac:picMk id="4" creationId="{ACA8314E-8D4C-EFCC-1341-D0C229579367}"/>
          </ac:picMkLst>
        </pc:picChg>
        <pc:picChg chg="del mod">
          <ac:chgData name="victor lorenzo sellares" userId="cca9b460c6724927" providerId="LiveId" clId="{AACC3504-3DBB-40CE-B4F7-35769298C510}" dt="2022-10-30T12:34:25.187" v="2364" actId="478"/>
          <ac:picMkLst>
            <pc:docMk/>
            <pc:sldMk cId="3483633738" sldId="291"/>
            <ac:picMk id="6" creationId="{076F97B7-E29E-43E0-CF9E-F8C18B801B07}"/>
          </ac:picMkLst>
        </pc:picChg>
        <pc:picChg chg="add mod">
          <ac:chgData name="victor lorenzo sellares" userId="cca9b460c6724927" providerId="LiveId" clId="{AACC3504-3DBB-40CE-B4F7-35769298C510}" dt="2022-10-30T12:34:27.937" v="2366" actId="1076"/>
          <ac:picMkLst>
            <pc:docMk/>
            <pc:sldMk cId="3483633738" sldId="291"/>
            <ac:picMk id="9" creationId="{BA740116-9280-3E1D-E95D-874E9B02070A}"/>
          </ac:picMkLst>
        </pc:picChg>
        <pc:cxnChg chg="mod">
          <ac:chgData name="victor lorenzo sellares" userId="cca9b460c6724927" providerId="LiveId" clId="{AACC3504-3DBB-40CE-B4F7-35769298C510}" dt="2022-10-28T17:44:18.079" v="1916" actId="1035"/>
          <ac:cxnSpMkLst>
            <pc:docMk/>
            <pc:sldMk cId="3483633738" sldId="291"/>
            <ac:cxnSpMk id="3" creationId="{F5B2D147-A06F-8B7D-F07A-4A01E6FE19E6}"/>
          </ac:cxnSpMkLst>
        </pc:cxnChg>
        <pc:cxnChg chg="del">
          <ac:chgData name="victor lorenzo sellares" userId="cca9b460c6724927" providerId="LiveId" clId="{AACC3504-3DBB-40CE-B4F7-35769298C510}" dt="2022-10-30T12:31:15.202" v="2224" actId="478"/>
          <ac:cxnSpMkLst>
            <pc:docMk/>
            <pc:sldMk cId="3483633738" sldId="291"/>
            <ac:cxnSpMk id="8" creationId="{7B86310F-024B-392E-4C09-2CA0F3F5734A}"/>
          </ac:cxnSpMkLst>
        </pc:cxnChg>
      </pc:sldChg>
      <pc:sldChg chg="addSp delSp mod">
        <pc:chgData name="victor lorenzo sellares" userId="cca9b460c6724927" providerId="LiveId" clId="{AACC3504-3DBB-40CE-B4F7-35769298C510}" dt="2022-11-02T08:22:05.970" v="4498" actId="21"/>
        <pc:sldMkLst>
          <pc:docMk/>
          <pc:sldMk cId="3017925764" sldId="375"/>
        </pc:sldMkLst>
        <pc:picChg chg="add del">
          <ac:chgData name="victor lorenzo sellares" userId="cca9b460c6724927" providerId="LiveId" clId="{AACC3504-3DBB-40CE-B4F7-35769298C510}" dt="2022-11-02T08:22:05.970" v="4498" actId="21"/>
          <ac:picMkLst>
            <pc:docMk/>
            <pc:sldMk cId="3017925764" sldId="375"/>
            <ac:picMk id="34" creationId="{AB9A3FE7-758C-4722-908E-7704E3C80844}"/>
          </ac:picMkLst>
        </pc:picChg>
      </pc:sldChg>
      <pc:sldChg chg="modSp mod">
        <pc:chgData name="victor lorenzo sellares" userId="cca9b460c6724927" providerId="LiveId" clId="{AACC3504-3DBB-40CE-B4F7-35769298C510}" dt="2022-10-30T13:00:14.565" v="3944" actId="20577"/>
        <pc:sldMkLst>
          <pc:docMk/>
          <pc:sldMk cId="4232041397" sldId="388"/>
        </pc:sldMkLst>
        <pc:spChg chg="mod">
          <ac:chgData name="victor lorenzo sellares" userId="cca9b460c6724927" providerId="LiveId" clId="{AACC3504-3DBB-40CE-B4F7-35769298C510}" dt="2022-10-30T13:00:14.565" v="3944" actId="20577"/>
          <ac:spMkLst>
            <pc:docMk/>
            <pc:sldMk cId="4232041397" sldId="388"/>
            <ac:spMk id="9" creationId="{FB2E906A-9EAB-9D2A-8480-3607CF104B78}"/>
          </ac:spMkLst>
        </pc:spChg>
      </pc:sldChg>
      <pc:sldChg chg="addSp delSp modSp mod">
        <pc:chgData name="victor lorenzo sellares" userId="cca9b460c6724927" providerId="LiveId" clId="{AACC3504-3DBB-40CE-B4F7-35769298C510}" dt="2022-10-30T12:25:46.236" v="2095" actId="207"/>
        <pc:sldMkLst>
          <pc:docMk/>
          <pc:sldMk cId="2143529259" sldId="394"/>
        </pc:sldMkLst>
        <pc:spChg chg="add mod">
          <ac:chgData name="victor lorenzo sellares" userId="cca9b460c6724927" providerId="LiveId" clId="{AACC3504-3DBB-40CE-B4F7-35769298C510}" dt="2022-10-30T12:25:46.236" v="2095" actId="207"/>
          <ac:spMkLst>
            <pc:docMk/>
            <pc:sldMk cId="2143529259" sldId="394"/>
            <ac:spMk id="2" creationId="{EB31997F-0CA1-610B-10D7-D29B680EA872}"/>
          </ac:spMkLst>
        </pc:spChg>
        <pc:spChg chg="mod">
          <ac:chgData name="victor lorenzo sellares" userId="cca9b460c6724927" providerId="LiveId" clId="{AACC3504-3DBB-40CE-B4F7-35769298C510}" dt="2022-10-28T14:42:01.227" v="1766" actId="6549"/>
          <ac:spMkLst>
            <pc:docMk/>
            <pc:sldMk cId="2143529259" sldId="394"/>
            <ac:spMk id="4" creationId="{B549A2F2-D2A9-41D0-30F3-16CB94E09800}"/>
          </ac:spMkLst>
        </pc:spChg>
        <pc:spChg chg="mod">
          <ac:chgData name="victor lorenzo sellares" userId="cca9b460c6724927" providerId="LiveId" clId="{AACC3504-3DBB-40CE-B4F7-35769298C510}" dt="2022-10-28T10:49:16.404" v="854" actId="1037"/>
          <ac:spMkLst>
            <pc:docMk/>
            <pc:sldMk cId="2143529259" sldId="394"/>
            <ac:spMk id="5" creationId="{D994BC87-3F72-E748-9BE2-35FCD4568971}"/>
          </ac:spMkLst>
        </pc:spChg>
        <pc:spChg chg="mod">
          <ac:chgData name="victor lorenzo sellares" userId="cca9b460c6724927" providerId="LiveId" clId="{AACC3504-3DBB-40CE-B4F7-35769298C510}" dt="2022-10-28T10:49:16.404" v="854" actId="1037"/>
          <ac:spMkLst>
            <pc:docMk/>
            <pc:sldMk cId="2143529259" sldId="394"/>
            <ac:spMk id="6" creationId="{BB2A9769-6ABB-DA5D-CAF0-3DDDE29C89B9}"/>
          </ac:spMkLst>
        </pc:spChg>
        <pc:spChg chg="mod">
          <ac:chgData name="victor lorenzo sellares" userId="cca9b460c6724927" providerId="LiveId" clId="{AACC3504-3DBB-40CE-B4F7-35769298C510}" dt="2022-10-28T10:49:16.404" v="854" actId="1037"/>
          <ac:spMkLst>
            <pc:docMk/>
            <pc:sldMk cId="2143529259" sldId="394"/>
            <ac:spMk id="7" creationId="{1F73D449-9DA1-4191-0056-44D8D6970CD9}"/>
          </ac:spMkLst>
        </pc:spChg>
        <pc:spChg chg="mod">
          <ac:chgData name="victor lorenzo sellares" userId="cca9b460c6724927" providerId="LiveId" clId="{AACC3504-3DBB-40CE-B4F7-35769298C510}" dt="2022-10-28T11:02:16.208" v="1166" actId="1038"/>
          <ac:spMkLst>
            <pc:docMk/>
            <pc:sldMk cId="2143529259" sldId="394"/>
            <ac:spMk id="8" creationId="{B6DF4640-5330-9314-0882-300B9F4E0145}"/>
          </ac:spMkLst>
        </pc:spChg>
        <pc:spChg chg="mod">
          <ac:chgData name="victor lorenzo sellares" userId="cca9b460c6724927" providerId="LiveId" clId="{AACC3504-3DBB-40CE-B4F7-35769298C510}" dt="2022-10-28T11:01:58.001" v="1131" actId="1076"/>
          <ac:spMkLst>
            <pc:docMk/>
            <pc:sldMk cId="2143529259" sldId="394"/>
            <ac:spMk id="9" creationId="{1B7F29CC-111C-CEC1-19CD-B469A1B39927}"/>
          </ac:spMkLst>
        </pc:spChg>
        <pc:spChg chg="add mod">
          <ac:chgData name="victor lorenzo sellares" userId="cca9b460c6724927" providerId="LiveId" clId="{AACC3504-3DBB-40CE-B4F7-35769298C510}" dt="2022-10-28T11:02:06.964" v="1147" actId="6549"/>
          <ac:spMkLst>
            <pc:docMk/>
            <pc:sldMk cId="2143529259" sldId="394"/>
            <ac:spMk id="13" creationId="{14953B9B-8C35-64F3-6B1E-DBF7B8E40E35}"/>
          </ac:spMkLst>
        </pc:spChg>
        <pc:picChg chg="del mod">
          <ac:chgData name="victor lorenzo sellares" userId="cca9b460c6724927" providerId="LiveId" clId="{AACC3504-3DBB-40CE-B4F7-35769298C510}" dt="2022-10-28T11:01:22.971" v="1079" actId="478"/>
          <ac:picMkLst>
            <pc:docMk/>
            <pc:sldMk cId="2143529259" sldId="394"/>
            <ac:picMk id="3" creationId="{5318A795-8AF9-4D4E-C81B-C2F8F49FCE7C}"/>
          </ac:picMkLst>
        </pc:picChg>
        <pc:picChg chg="add mod ord">
          <ac:chgData name="victor lorenzo sellares" userId="cca9b460c6724927" providerId="LiveId" clId="{AACC3504-3DBB-40CE-B4F7-35769298C510}" dt="2022-10-28T11:01:54.818" v="1130" actId="167"/>
          <ac:picMkLst>
            <pc:docMk/>
            <pc:sldMk cId="2143529259" sldId="394"/>
            <ac:picMk id="12" creationId="{B62DB662-AFEE-EA9D-82C4-B5E1FC123D51}"/>
          </ac:picMkLst>
        </pc:picChg>
        <pc:cxnChg chg="mod">
          <ac:chgData name="victor lorenzo sellares" userId="cca9b460c6724927" providerId="LiveId" clId="{AACC3504-3DBB-40CE-B4F7-35769298C510}" dt="2022-10-28T11:03:22.546" v="1200" actId="1035"/>
          <ac:cxnSpMkLst>
            <pc:docMk/>
            <pc:sldMk cId="2143529259" sldId="394"/>
            <ac:cxnSpMk id="10" creationId="{FC05223D-947E-9F58-A77D-2D7A3B73F80A}"/>
          </ac:cxnSpMkLst>
        </pc:cxnChg>
      </pc:sldChg>
      <pc:sldChg chg="addSp modSp new del mod ord">
        <pc:chgData name="victor lorenzo sellares" userId="cca9b460c6724927" providerId="LiveId" clId="{AACC3504-3DBB-40CE-B4F7-35769298C510}" dt="2022-10-28T10:54:11.273" v="1055" actId="2696"/>
        <pc:sldMkLst>
          <pc:docMk/>
          <pc:sldMk cId="2769757141" sldId="395"/>
        </pc:sldMkLst>
        <pc:spChg chg="add mod">
          <ac:chgData name="victor lorenzo sellares" userId="cca9b460c6724927" providerId="LiveId" clId="{AACC3504-3DBB-40CE-B4F7-35769298C510}" dt="2022-10-28T10:48:58.460" v="788" actId="20577"/>
          <ac:spMkLst>
            <pc:docMk/>
            <pc:sldMk cId="2769757141" sldId="395"/>
            <ac:spMk id="2" creationId="{AD6B8FDB-8E69-3D7A-284F-F2A52CC89516}"/>
          </ac:spMkLst>
        </pc:spChg>
      </pc:sldChg>
      <pc:sldChg chg="del">
        <pc:chgData name="victor lorenzo sellares" userId="cca9b460c6724927" providerId="LiveId" clId="{AACC3504-3DBB-40CE-B4F7-35769298C510}" dt="2022-10-27T18:49:58.791" v="0" actId="47"/>
        <pc:sldMkLst>
          <pc:docMk/>
          <pc:sldMk cId="3031254015" sldId="395"/>
        </pc:sldMkLst>
      </pc:sldChg>
      <pc:sldChg chg="addSp delSp modSp new del mod ord">
        <pc:chgData name="victor lorenzo sellares" userId="cca9b460c6724927" providerId="LiveId" clId="{AACC3504-3DBB-40CE-B4F7-35769298C510}" dt="2022-11-02T08:57:00.200" v="5094" actId="2696"/>
        <pc:sldMkLst>
          <pc:docMk/>
          <pc:sldMk cId="1812595752" sldId="396"/>
        </pc:sldMkLst>
        <pc:spChg chg="add del mod">
          <ac:chgData name="victor lorenzo sellares" userId="cca9b460c6724927" providerId="LiveId" clId="{AACC3504-3DBB-40CE-B4F7-35769298C510}" dt="2022-10-28T17:41:43.776" v="1875" actId="21"/>
          <ac:spMkLst>
            <pc:docMk/>
            <pc:sldMk cId="1812595752" sldId="396"/>
            <ac:spMk id="2" creationId="{5B667C74-FF25-7356-03FA-8AF7B4563CB7}"/>
          </ac:spMkLst>
        </pc:spChg>
        <pc:spChg chg="add del mod">
          <ac:chgData name="victor lorenzo sellares" userId="cca9b460c6724927" providerId="LiveId" clId="{AACC3504-3DBB-40CE-B4F7-35769298C510}" dt="2022-10-28T17:41:43.776" v="1875" actId="21"/>
          <ac:spMkLst>
            <pc:docMk/>
            <pc:sldMk cId="1812595752" sldId="396"/>
            <ac:spMk id="3" creationId="{D0507168-A240-370E-FC39-5810CDB2A91F}"/>
          </ac:spMkLst>
        </pc:spChg>
        <pc:spChg chg="add mod">
          <ac:chgData name="victor lorenzo sellares" userId="cca9b460c6724927" providerId="LiveId" clId="{AACC3504-3DBB-40CE-B4F7-35769298C510}" dt="2022-10-28T17:39:19.919" v="1811" actId="403"/>
          <ac:spMkLst>
            <pc:docMk/>
            <pc:sldMk cId="1812595752" sldId="396"/>
            <ac:spMk id="7" creationId="{E6635815-E9E1-7C77-97A0-1A654C44EFA9}"/>
          </ac:spMkLst>
        </pc:spChg>
        <pc:spChg chg="add mod">
          <ac:chgData name="victor lorenzo sellares" userId="cca9b460c6724927" providerId="LiveId" clId="{AACC3504-3DBB-40CE-B4F7-35769298C510}" dt="2022-10-28T17:40:05.703" v="1834" actId="1076"/>
          <ac:spMkLst>
            <pc:docMk/>
            <pc:sldMk cId="1812595752" sldId="396"/>
            <ac:spMk id="8" creationId="{8C168242-EDF9-1271-713F-9DEB53E4624D}"/>
          </ac:spMkLst>
        </pc:spChg>
        <pc:spChg chg="add mod">
          <ac:chgData name="victor lorenzo sellares" userId="cca9b460c6724927" providerId="LiveId" clId="{AACC3504-3DBB-40CE-B4F7-35769298C510}" dt="2022-10-28T17:40:32.049" v="1856" actId="1076"/>
          <ac:spMkLst>
            <pc:docMk/>
            <pc:sldMk cId="1812595752" sldId="396"/>
            <ac:spMk id="9" creationId="{CFE39E6D-A357-B47C-342C-7ACC02E13A40}"/>
          </ac:spMkLst>
        </pc:spChg>
        <pc:spChg chg="add mod">
          <ac:chgData name="victor lorenzo sellares" userId="cca9b460c6724927" providerId="LiveId" clId="{AACC3504-3DBB-40CE-B4F7-35769298C510}" dt="2022-10-28T17:38:30.618" v="1801" actId="1076"/>
          <ac:spMkLst>
            <pc:docMk/>
            <pc:sldMk cId="1812595752" sldId="396"/>
            <ac:spMk id="10" creationId="{C8D323C8-38E1-D0A8-1071-EFC6DA0A37FC}"/>
          </ac:spMkLst>
        </pc:spChg>
        <pc:spChg chg="add mod">
          <ac:chgData name="victor lorenzo sellares" userId="cca9b460c6724927" providerId="LiveId" clId="{AACC3504-3DBB-40CE-B4F7-35769298C510}" dt="2022-10-28T17:37:56.244" v="1794" actId="1076"/>
          <ac:spMkLst>
            <pc:docMk/>
            <pc:sldMk cId="1812595752" sldId="396"/>
            <ac:spMk id="11" creationId="{B558D5EF-B693-9231-5095-15FCF5EB9085}"/>
          </ac:spMkLst>
        </pc:spChg>
        <pc:spChg chg="add mod">
          <ac:chgData name="victor lorenzo sellares" userId="cca9b460c6724927" providerId="LiveId" clId="{AACC3504-3DBB-40CE-B4F7-35769298C510}" dt="2022-10-28T17:40:45.413" v="1860" actId="1076"/>
          <ac:spMkLst>
            <pc:docMk/>
            <pc:sldMk cId="1812595752" sldId="396"/>
            <ac:spMk id="12" creationId="{4FF736E6-37AA-4B7C-04C1-7F295340F47D}"/>
          </ac:spMkLst>
        </pc:spChg>
        <pc:spChg chg="add mod">
          <ac:chgData name="victor lorenzo sellares" userId="cca9b460c6724927" providerId="LiveId" clId="{AACC3504-3DBB-40CE-B4F7-35769298C510}" dt="2022-10-28T14:32:36.703" v="1534" actId="6549"/>
          <ac:spMkLst>
            <pc:docMk/>
            <pc:sldMk cId="1812595752" sldId="396"/>
            <ac:spMk id="13" creationId="{6C2F9D90-8FCD-BDF0-A9EB-96CC153D3829}"/>
          </ac:spMkLst>
        </pc:spChg>
        <pc:spChg chg="add del mod">
          <ac:chgData name="victor lorenzo sellares" userId="cca9b460c6724927" providerId="LiveId" clId="{AACC3504-3DBB-40CE-B4F7-35769298C510}" dt="2022-10-28T17:41:06.640" v="1866" actId="478"/>
          <ac:spMkLst>
            <pc:docMk/>
            <pc:sldMk cId="1812595752" sldId="396"/>
            <ac:spMk id="14" creationId="{80DC58E8-0F28-6DDA-50B8-2B4B495986A2}"/>
          </ac:spMkLst>
        </pc:spChg>
        <pc:spChg chg="add del mod">
          <ac:chgData name="victor lorenzo sellares" userId="cca9b460c6724927" providerId="LiveId" clId="{AACC3504-3DBB-40CE-B4F7-35769298C510}" dt="2022-10-28T17:41:11.656" v="1867" actId="478"/>
          <ac:spMkLst>
            <pc:docMk/>
            <pc:sldMk cId="1812595752" sldId="396"/>
            <ac:spMk id="15" creationId="{51139133-805A-72FA-8710-1BEE904349B3}"/>
          </ac:spMkLst>
        </pc:spChg>
        <pc:spChg chg="add mod">
          <ac:chgData name="victor lorenzo sellares" userId="cca9b460c6724927" providerId="LiveId" clId="{AACC3504-3DBB-40CE-B4F7-35769298C510}" dt="2022-10-28T17:39:31.153" v="1816" actId="1076"/>
          <ac:spMkLst>
            <pc:docMk/>
            <pc:sldMk cId="1812595752" sldId="396"/>
            <ac:spMk id="25" creationId="{DB36E7E5-240E-719E-D687-F2627DC3DA0A}"/>
          </ac:spMkLst>
        </pc:spChg>
        <pc:spChg chg="add mod">
          <ac:chgData name="victor lorenzo sellares" userId="cca9b460c6724927" providerId="LiveId" clId="{AACC3504-3DBB-40CE-B4F7-35769298C510}" dt="2022-10-28T17:40:21.258" v="1852" actId="6549"/>
          <ac:spMkLst>
            <pc:docMk/>
            <pc:sldMk cId="1812595752" sldId="396"/>
            <ac:spMk id="35" creationId="{8D85DED8-FA54-BD70-48A7-0968823811DA}"/>
          </ac:spMkLst>
        </pc:spChg>
        <pc:picChg chg="add del mod">
          <ac:chgData name="victor lorenzo sellares" userId="cca9b460c6724927" providerId="LiveId" clId="{AACC3504-3DBB-40CE-B4F7-35769298C510}" dt="2022-10-30T12:47:30.224" v="3221" actId="478"/>
          <ac:picMkLst>
            <pc:docMk/>
            <pc:sldMk cId="1812595752" sldId="396"/>
            <ac:picMk id="6" creationId="{7BF18684-211D-C4ED-A7EE-BA378B999DD1}"/>
          </ac:picMkLst>
        </pc:picChg>
        <pc:picChg chg="add del mod">
          <ac:chgData name="victor lorenzo sellares" userId="cca9b460c6724927" providerId="LiveId" clId="{AACC3504-3DBB-40CE-B4F7-35769298C510}" dt="2022-10-28T17:41:01.864" v="1865" actId="478"/>
          <ac:picMkLst>
            <pc:docMk/>
            <pc:sldMk cId="1812595752" sldId="396"/>
            <ac:picMk id="17" creationId="{A39058EA-5BC3-B9E2-8F5C-83709956C73C}"/>
          </ac:picMkLst>
        </pc:picChg>
        <pc:cxnChg chg="add del mod">
          <ac:chgData name="victor lorenzo sellares" userId="cca9b460c6724927" providerId="LiveId" clId="{AACC3504-3DBB-40CE-B4F7-35769298C510}" dt="2022-10-28T17:41:43.776" v="1875" actId="21"/>
          <ac:cxnSpMkLst>
            <pc:docMk/>
            <pc:sldMk cId="1812595752" sldId="396"/>
            <ac:cxnSpMk id="4" creationId="{7079AA85-9F1E-8472-4255-7680F0922AC0}"/>
          </ac:cxnSpMkLst>
        </pc:cxnChg>
        <pc:cxnChg chg="add mod">
          <ac:chgData name="victor lorenzo sellares" userId="cca9b460c6724927" providerId="LiveId" clId="{AACC3504-3DBB-40CE-B4F7-35769298C510}" dt="2022-10-28T17:38:37.374" v="1803" actId="14100"/>
          <ac:cxnSpMkLst>
            <pc:docMk/>
            <pc:sldMk cId="1812595752" sldId="396"/>
            <ac:cxnSpMk id="5" creationId="{B7ECF8A3-3F9F-3B6F-5A9B-EC0D1E24BC58}"/>
          </ac:cxnSpMkLst>
        </pc:cxnChg>
        <pc:cxnChg chg="add mod">
          <ac:chgData name="victor lorenzo sellares" userId="cca9b460c6724927" providerId="LiveId" clId="{AACC3504-3DBB-40CE-B4F7-35769298C510}" dt="2022-10-28T17:38:13.754" v="1798" actId="14100"/>
          <ac:cxnSpMkLst>
            <pc:docMk/>
            <pc:sldMk cId="1812595752" sldId="396"/>
            <ac:cxnSpMk id="18" creationId="{CFC3EEE8-0839-B795-4CA4-1500F5D31044}"/>
          </ac:cxnSpMkLst>
        </pc:cxnChg>
        <pc:cxnChg chg="add mod">
          <ac:chgData name="victor lorenzo sellares" userId="cca9b460c6724927" providerId="LiveId" clId="{AACC3504-3DBB-40CE-B4F7-35769298C510}" dt="2022-10-28T17:39:28.572" v="1815" actId="14100"/>
          <ac:cxnSpMkLst>
            <pc:docMk/>
            <pc:sldMk cId="1812595752" sldId="396"/>
            <ac:cxnSpMk id="26" creationId="{E818B7D3-02A5-9920-6FF2-D0F3DDFA9DCE}"/>
          </ac:cxnSpMkLst>
        </pc:cxnChg>
        <pc:cxnChg chg="add mod">
          <ac:chgData name="victor lorenzo sellares" userId="cca9b460c6724927" providerId="LiveId" clId="{AACC3504-3DBB-40CE-B4F7-35769298C510}" dt="2022-10-28T17:39:38.519" v="1819" actId="14100"/>
          <ac:cxnSpMkLst>
            <pc:docMk/>
            <pc:sldMk cId="1812595752" sldId="396"/>
            <ac:cxnSpMk id="29" creationId="{03DEB3C4-DD05-0F65-335A-3FFA42204312}"/>
          </ac:cxnSpMkLst>
        </pc:cxnChg>
        <pc:cxnChg chg="add mod">
          <ac:chgData name="victor lorenzo sellares" userId="cca9b460c6724927" providerId="LiveId" clId="{AACC3504-3DBB-40CE-B4F7-35769298C510}" dt="2022-10-28T17:39:59.555" v="1833" actId="14100"/>
          <ac:cxnSpMkLst>
            <pc:docMk/>
            <pc:sldMk cId="1812595752" sldId="396"/>
            <ac:cxnSpMk id="32" creationId="{00247C7A-6EC6-3D80-5693-1700DFC31CCF}"/>
          </ac:cxnSpMkLst>
        </pc:cxnChg>
        <pc:cxnChg chg="add mod">
          <ac:chgData name="victor lorenzo sellares" userId="cca9b460c6724927" providerId="LiveId" clId="{AACC3504-3DBB-40CE-B4F7-35769298C510}" dt="2022-10-28T17:40:29.343" v="1855" actId="14100"/>
          <ac:cxnSpMkLst>
            <pc:docMk/>
            <pc:sldMk cId="1812595752" sldId="396"/>
            <ac:cxnSpMk id="36" creationId="{A3B697D2-A0BC-538D-AA99-58FF679DE23F}"/>
          </ac:cxnSpMkLst>
        </pc:cxnChg>
        <pc:cxnChg chg="add mod">
          <ac:chgData name="victor lorenzo sellares" userId="cca9b460c6724927" providerId="LiveId" clId="{AACC3504-3DBB-40CE-B4F7-35769298C510}" dt="2022-10-28T17:40:38.561" v="1859" actId="14100"/>
          <ac:cxnSpMkLst>
            <pc:docMk/>
            <pc:sldMk cId="1812595752" sldId="396"/>
            <ac:cxnSpMk id="39" creationId="{3E077726-813F-84A7-8A5F-8B4E9333BCCF}"/>
          </ac:cxnSpMkLst>
        </pc:cxnChg>
        <pc:cxnChg chg="add mod">
          <ac:chgData name="victor lorenzo sellares" userId="cca9b460c6724927" providerId="LiveId" clId="{AACC3504-3DBB-40CE-B4F7-35769298C510}" dt="2022-10-28T17:40:57.865" v="1864" actId="14100"/>
          <ac:cxnSpMkLst>
            <pc:docMk/>
            <pc:sldMk cId="1812595752" sldId="396"/>
            <ac:cxnSpMk id="42" creationId="{6F86B530-C21B-FACC-FB3D-FEF3FC028B75}"/>
          </ac:cxnSpMkLst>
        </pc:cxnChg>
      </pc:sldChg>
      <pc:sldChg chg="addSp modSp new mod">
        <pc:chgData name="victor lorenzo sellares" userId="cca9b460c6724927" providerId="LiveId" clId="{AACC3504-3DBB-40CE-B4F7-35769298C510}" dt="2022-10-30T19:32:45.527" v="4327" actId="6549"/>
        <pc:sldMkLst>
          <pc:docMk/>
          <pc:sldMk cId="630838770" sldId="397"/>
        </pc:sldMkLst>
        <pc:spChg chg="add mod">
          <ac:chgData name="victor lorenzo sellares" userId="cca9b460c6724927" providerId="LiveId" clId="{AACC3504-3DBB-40CE-B4F7-35769298C510}" dt="2022-10-30T19:32:45.527" v="4327" actId="6549"/>
          <ac:spMkLst>
            <pc:docMk/>
            <pc:sldMk cId="630838770" sldId="397"/>
            <ac:spMk id="2" creationId="{464D6D3A-3A7F-9922-A7E9-7F6C426E856E}"/>
          </ac:spMkLst>
        </pc:spChg>
        <pc:spChg chg="add mod">
          <ac:chgData name="victor lorenzo sellares" userId="cca9b460c6724927" providerId="LiveId" clId="{AACC3504-3DBB-40CE-B4F7-35769298C510}" dt="2022-10-28T17:41:46.924" v="1877"/>
          <ac:spMkLst>
            <pc:docMk/>
            <pc:sldMk cId="630838770" sldId="397"/>
            <ac:spMk id="3" creationId="{2BD4E4C8-571E-CA24-30A3-C837829B8F76}"/>
          </ac:spMkLst>
        </pc:spChg>
        <pc:picChg chg="mod">
          <ac:chgData name="victor lorenzo sellares" userId="cca9b460c6724927" providerId="LiveId" clId="{AACC3504-3DBB-40CE-B4F7-35769298C510}" dt="2022-10-28T17:43:07.807" v="1886" actId="1076"/>
          <ac:picMkLst>
            <pc:docMk/>
            <pc:sldMk cId="630838770" sldId="397"/>
            <ac:picMk id="5" creationId="{6FA6E53C-A258-3224-E9BC-78F535E1B350}"/>
          </ac:picMkLst>
        </pc:picChg>
        <pc:cxnChg chg="add mod">
          <ac:chgData name="victor lorenzo sellares" userId="cca9b460c6724927" providerId="LiveId" clId="{AACC3504-3DBB-40CE-B4F7-35769298C510}" dt="2022-10-28T17:41:46.924" v="1877"/>
          <ac:cxnSpMkLst>
            <pc:docMk/>
            <pc:sldMk cId="630838770" sldId="397"/>
            <ac:cxnSpMk id="4" creationId="{E4309C76-DDF7-0447-56E3-B516D28CF8CC}"/>
          </ac:cxnSpMkLst>
        </pc:cxnChg>
        <pc:cxnChg chg="add mod">
          <ac:chgData name="victor lorenzo sellares" userId="cca9b460c6724927" providerId="LiveId" clId="{AACC3504-3DBB-40CE-B4F7-35769298C510}" dt="2022-10-28T17:43:26.793" v="1889" actId="14100"/>
          <ac:cxnSpMkLst>
            <pc:docMk/>
            <pc:sldMk cId="630838770" sldId="397"/>
            <ac:cxnSpMk id="6" creationId="{F864B541-81F1-FD66-5492-45666721162C}"/>
          </ac:cxnSpMkLst>
        </pc:cxnChg>
      </pc:sldChg>
      <pc:sldChg chg="addSp delSp modSp mod">
        <pc:chgData name="victor lorenzo sellares" userId="cca9b460c6724927" providerId="LiveId" clId="{AACC3504-3DBB-40CE-B4F7-35769298C510}" dt="2022-10-30T19:36:29.745" v="4455" actId="6549"/>
        <pc:sldMkLst>
          <pc:docMk/>
          <pc:sldMk cId="2525392483" sldId="398"/>
        </pc:sldMkLst>
        <pc:spChg chg="mod">
          <ac:chgData name="victor lorenzo sellares" userId="cca9b460c6724927" providerId="LiveId" clId="{AACC3504-3DBB-40CE-B4F7-35769298C510}" dt="2022-10-30T19:36:29.745" v="4455" actId="6549"/>
          <ac:spMkLst>
            <pc:docMk/>
            <pc:sldMk cId="2525392483" sldId="398"/>
            <ac:spMk id="2" creationId="{4EC4F386-8C13-7AFE-62B5-D18802433C24}"/>
          </ac:spMkLst>
        </pc:spChg>
        <pc:spChg chg="del">
          <ac:chgData name="victor lorenzo sellares" userId="cca9b460c6724927" providerId="LiveId" clId="{AACC3504-3DBB-40CE-B4F7-35769298C510}" dt="2022-10-30T12:36:51.107" v="2374" actId="478"/>
          <ac:spMkLst>
            <pc:docMk/>
            <pc:sldMk cId="2525392483" sldId="398"/>
            <ac:spMk id="7" creationId="{CBD1CBB5-8452-2187-23EC-B5733C24E8D3}"/>
          </ac:spMkLst>
        </pc:spChg>
        <pc:spChg chg="add mod">
          <ac:chgData name="victor lorenzo sellares" userId="cca9b460c6724927" providerId="LiveId" clId="{AACC3504-3DBB-40CE-B4F7-35769298C510}" dt="2022-10-30T19:33:18.992" v="4328" actId="20577"/>
          <ac:spMkLst>
            <pc:docMk/>
            <pc:sldMk cId="2525392483" sldId="398"/>
            <ac:spMk id="9" creationId="{2C2BEC51-8BE2-6D72-021F-85C3790115DE}"/>
          </ac:spMkLst>
        </pc:spChg>
        <pc:spChg chg="mod">
          <ac:chgData name="victor lorenzo sellares" userId="cca9b460c6724927" providerId="LiveId" clId="{AACC3504-3DBB-40CE-B4F7-35769298C510}" dt="2022-10-30T13:13:45.879" v="4317" actId="1036"/>
          <ac:spMkLst>
            <pc:docMk/>
            <pc:sldMk cId="2525392483" sldId="398"/>
            <ac:spMk id="12" creationId="{1DD7E915-C887-F880-4A60-51817B047764}"/>
          </ac:spMkLst>
        </pc:spChg>
        <pc:picChg chg="mod">
          <ac:chgData name="victor lorenzo sellares" userId="cca9b460c6724927" providerId="LiveId" clId="{AACC3504-3DBB-40CE-B4F7-35769298C510}" dt="2022-10-30T13:10:38.028" v="4238" actId="1076"/>
          <ac:picMkLst>
            <pc:docMk/>
            <pc:sldMk cId="2525392483" sldId="398"/>
            <ac:picMk id="4" creationId="{ACA8314E-8D4C-EFCC-1341-D0C229579367}"/>
          </ac:picMkLst>
        </pc:picChg>
        <pc:picChg chg="del">
          <ac:chgData name="victor lorenzo sellares" userId="cca9b460c6724927" providerId="LiveId" clId="{AACC3504-3DBB-40CE-B4F7-35769298C510}" dt="2022-10-30T12:36:44.476" v="2373" actId="478"/>
          <ac:picMkLst>
            <pc:docMk/>
            <pc:sldMk cId="2525392483" sldId="398"/>
            <ac:picMk id="6" creationId="{076F97B7-E29E-43E0-CF9E-F8C18B801B07}"/>
          </ac:picMkLst>
        </pc:picChg>
        <pc:cxnChg chg="del mod">
          <ac:chgData name="victor lorenzo sellares" userId="cca9b460c6724927" providerId="LiveId" clId="{AACC3504-3DBB-40CE-B4F7-35769298C510}" dt="2022-10-30T13:09:58.557" v="4231" actId="478"/>
          <ac:cxnSpMkLst>
            <pc:docMk/>
            <pc:sldMk cId="2525392483" sldId="398"/>
            <ac:cxnSpMk id="3" creationId="{F5B2D147-A06F-8B7D-F07A-4A01E6FE19E6}"/>
          </ac:cxnSpMkLst>
        </pc:cxnChg>
        <pc:cxnChg chg="del">
          <ac:chgData name="victor lorenzo sellares" userId="cca9b460c6724927" providerId="LiveId" clId="{AACC3504-3DBB-40CE-B4F7-35769298C510}" dt="2022-10-30T12:36:51.107" v="2374" actId="478"/>
          <ac:cxnSpMkLst>
            <pc:docMk/>
            <pc:sldMk cId="2525392483" sldId="398"/>
            <ac:cxnSpMk id="8" creationId="{7B86310F-024B-392E-4C09-2CA0F3F5734A}"/>
          </ac:cxnSpMkLst>
        </pc:cxnChg>
        <pc:cxnChg chg="add mod">
          <ac:chgData name="victor lorenzo sellares" userId="cca9b460c6724927" providerId="LiveId" clId="{AACC3504-3DBB-40CE-B4F7-35769298C510}" dt="2022-10-30T13:12:57.926" v="4312" actId="1035"/>
          <ac:cxnSpMkLst>
            <pc:docMk/>
            <pc:sldMk cId="2525392483" sldId="398"/>
            <ac:cxnSpMk id="10" creationId="{24F00A70-0D91-7903-872E-9A527CC60918}"/>
          </ac:cxnSpMkLst>
        </pc:cxnChg>
      </pc:sldChg>
      <pc:sldChg chg="del">
        <pc:chgData name="victor lorenzo sellares" userId="cca9b460c6724927" providerId="LiveId" clId="{AACC3504-3DBB-40CE-B4F7-35769298C510}" dt="2022-10-30T12:59:24.884" v="3876" actId="2696"/>
        <pc:sldMkLst>
          <pc:docMk/>
          <pc:sldMk cId="3241759994" sldId="399"/>
        </pc:sldMkLst>
      </pc:sldChg>
      <pc:sldChg chg="addSp delSp modSp new del mod ord">
        <pc:chgData name="victor lorenzo sellares" userId="cca9b460c6724927" providerId="LiveId" clId="{AACC3504-3DBB-40CE-B4F7-35769298C510}" dt="2022-11-02T08:49:54.236" v="5089" actId="2696"/>
        <pc:sldMkLst>
          <pc:docMk/>
          <pc:sldMk cId="4135311380" sldId="399"/>
        </pc:sldMkLst>
        <pc:spChg chg="add mod">
          <ac:chgData name="victor lorenzo sellares" userId="cca9b460c6724927" providerId="LiveId" clId="{AACC3504-3DBB-40CE-B4F7-35769298C510}" dt="2022-11-02T08:11:33.016" v="4495"/>
          <ac:spMkLst>
            <pc:docMk/>
            <pc:sldMk cId="4135311380" sldId="399"/>
            <ac:spMk id="3" creationId="{A7B15975-FBFC-6683-9A28-BDF67B59E889}"/>
          </ac:spMkLst>
        </pc:spChg>
        <pc:spChg chg="add mod">
          <ac:chgData name="victor lorenzo sellares" userId="cca9b460c6724927" providerId="LiveId" clId="{AACC3504-3DBB-40CE-B4F7-35769298C510}" dt="2022-11-02T08:11:51.849" v="4496" actId="1076"/>
          <ac:spMkLst>
            <pc:docMk/>
            <pc:sldMk cId="4135311380" sldId="399"/>
            <ac:spMk id="4" creationId="{D74BD053-AC02-97BA-D672-86E36BAE5DEB}"/>
          </ac:spMkLst>
        </pc:spChg>
        <pc:graphicFrameChg chg="add del mod">
          <ac:chgData name="victor lorenzo sellares" userId="cca9b460c6724927" providerId="LiveId" clId="{AACC3504-3DBB-40CE-B4F7-35769298C510}" dt="2022-11-02T08:33:26.464" v="4538" actId="478"/>
          <ac:graphicFrameMkLst>
            <pc:docMk/>
            <pc:sldMk cId="4135311380" sldId="399"/>
            <ac:graphicFrameMk id="11" creationId="{6B8AC6CB-3EAE-CE48-EAA2-050BCC313DA2}"/>
          </ac:graphicFrameMkLst>
        </pc:graphicFrameChg>
        <pc:picChg chg="add mod">
          <ac:chgData name="victor lorenzo sellares" userId="cca9b460c6724927" providerId="LiveId" clId="{AACC3504-3DBB-40CE-B4F7-35769298C510}" dt="2022-11-02T08:23:46.506" v="4505" actId="1076"/>
          <ac:picMkLst>
            <pc:docMk/>
            <pc:sldMk cId="4135311380" sldId="399"/>
            <ac:picMk id="2" creationId="{80BC9548-38CE-EB2F-CF1F-6EE859E2438A}"/>
          </ac:picMkLst>
        </pc:picChg>
        <pc:picChg chg="add mod">
          <ac:chgData name="victor lorenzo sellares" userId="cca9b460c6724927" providerId="LiveId" clId="{AACC3504-3DBB-40CE-B4F7-35769298C510}" dt="2022-11-02T08:23:53.876" v="4509" actId="1076"/>
          <ac:picMkLst>
            <pc:docMk/>
            <pc:sldMk cId="4135311380" sldId="399"/>
            <ac:picMk id="5" creationId="{64AB2089-0FA3-BED7-46E1-1024205348A2}"/>
          </ac:picMkLst>
        </pc:picChg>
        <pc:picChg chg="add mod">
          <ac:chgData name="victor lorenzo sellares" userId="cca9b460c6724927" providerId="LiveId" clId="{AACC3504-3DBB-40CE-B4F7-35769298C510}" dt="2022-11-02T08:22:41.640" v="4503" actId="14100"/>
          <ac:picMkLst>
            <pc:docMk/>
            <pc:sldMk cId="4135311380" sldId="399"/>
            <ac:picMk id="6" creationId="{053795ED-F365-FC8F-B099-8FCE4EDFA9E7}"/>
          </ac:picMkLst>
        </pc:picChg>
        <pc:picChg chg="add mod">
          <ac:chgData name="victor lorenzo sellares" userId="cca9b460c6724927" providerId="LiveId" clId="{AACC3504-3DBB-40CE-B4F7-35769298C510}" dt="2022-11-02T08:23:30.417" v="4504"/>
          <ac:picMkLst>
            <pc:docMk/>
            <pc:sldMk cId="4135311380" sldId="399"/>
            <ac:picMk id="7" creationId="{284C3CB3-7455-1124-98DA-9DCD736AF49E}"/>
          </ac:picMkLst>
        </pc:picChg>
        <pc:picChg chg="add mod">
          <ac:chgData name="victor lorenzo sellares" userId="cca9b460c6724927" providerId="LiveId" clId="{AACC3504-3DBB-40CE-B4F7-35769298C510}" dt="2022-11-02T08:32:27.313" v="4527" actId="1076"/>
          <ac:picMkLst>
            <pc:docMk/>
            <pc:sldMk cId="4135311380" sldId="399"/>
            <ac:picMk id="8" creationId="{889F5D4F-B96B-3493-FBF8-113055FE0DDC}"/>
          </ac:picMkLst>
        </pc:picChg>
        <pc:picChg chg="add del mod">
          <ac:chgData name="victor lorenzo sellares" userId="cca9b460c6724927" providerId="LiveId" clId="{AACC3504-3DBB-40CE-B4F7-35769298C510}" dt="2022-11-02T08:29:18.092" v="4514" actId="478"/>
          <ac:picMkLst>
            <pc:docMk/>
            <pc:sldMk cId="4135311380" sldId="399"/>
            <ac:picMk id="10" creationId="{8491F310-CE67-2154-C9F7-F0DB55110E89}"/>
          </ac:picMkLst>
        </pc:picChg>
        <pc:picChg chg="add mod">
          <ac:chgData name="victor lorenzo sellares" userId="cca9b460c6724927" providerId="LiveId" clId="{AACC3504-3DBB-40CE-B4F7-35769298C510}" dt="2022-11-02T08:33:22.697" v="4536" actId="1076"/>
          <ac:picMkLst>
            <pc:docMk/>
            <pc:sldMk cId="4135311380" sldId="399"/>
            <ac:picMk id="12" creationId="{25608C68-D85B-BCA5-DC86-65CAB0C6447B}"/>
          </ac:picMkLst>
        </pc:picChg>
      </pc:sldChg>
      <pc:sldChg chg="add del ord">
        <pc:chgData name="victor lorenzo sellares" userId="cca9b460c6724927" providerId="LiveId" clId="{AACC3504-3DBB-40CE-B4F7-35769298C510}" dt="2022-11-02T08:50:08.542" v="5090" actId="2696"/>
        <pc:sldMkLst>
          <pc:docMk/>
          <pc:sldMk cId="1833706819" sldId="504"/>
        </pc:sldMkLst>
      </pc:sldChg>
      <pc:sldChg chg="addSp delSp modSp new mod">
        <pc:chgData name="victor lorenzo sellares" userId="cca9b460c6724927" providerId="LiveId" clId="{AACC3504-3DBB-40CE-B4F7-35769298C510}" dt="2022-11-02T08:51:21.860" v="5093" actId="1037"/>
        <pc:sldMkLst>
          <pc:docMk/>
          <pc:sldMk cId="3227250560" sldId="505"/>
        </pc:sldMkLst>
        <pc:spChg chg="add mod">
          <ac:chgData name="victor lorenzo sellares" userId="cca9b460c6724927" providerId="LiveId" clId="{AACC3504-3DBB-40CE-B4F7-35769298C510}" dt="2022-11-02T08:49:43.112" v="5088" actId="20577"/>
          <ac:spMkLst>
            <pc:docMk/>
            <pc:sldMk cId="3227250560" sldId="505"/>
            <ac:spMk id="7" creationId="{02F1FCC8-911E-DD2C-1DE8-5E2E6C42C27B}"/>
          </ac:spMkLst>
        </pc:spChg>
        <pc:spChg chg="add mod">
          <ac:chgData name="victor lorenzo sellares" userId="cca9b460c6724927" providerId="LiveId" clId="{AACC3504-3DBB-40CE-B4F7-35769298C510}" dt="2022-11-02T08:40:08.430" v="4804" actId="1076"/>
          <ac:spMkLst>
            <pc:docMk/>
            <pc:sldMk cId="3227250560" sldId="505"/>
            <ac:spMk id="9" creationId="{87440A92-ABC3-FFA9-CD09-D65FD1197889}"/>
          </ac:spMkLst>
        </pc:spChg>
        <pc:spChg chg="add mod">
          <ac:chgData name="victor lorenzo sellares" userId="cca9b460c6724927" providerId="LiveId" clId="{AACC3504-3DBB-40CE-B4F7-35769298C510}" dt="2022-11-02T08:41:24.621" v="4845" actId="1076"/>
          <ac:spMkLst>
            <pc:docMk/>
            <pc:sldMk cId="3227250560" sldId="505"/>
            <ac:spMk id="10" creationId="{F7CAEA27-A88E-31BA-886F-AECB62A8FBED}"/>
          </ac:spMkLst>
        </pc:spChg>
        <pc:spChg chg="add del mod">
          <ac:chgData name="victor lorenzo sellares" userId="cca9b460c6724927" providerId="LiveId" clId="{AACC3504-3DBB-40CE-B4F7-35769298C510}" dt="2022-11-02T08:51:21.860" v="5093" actId="1037"/>
          <ac:spMkLst>
            <pc:docMk/>
            <pc:sldMk cId="3227250560" sldId="505"/>
            <ac:spMk id="11" creationId="{107D3FA5-41AB-5132-0691-C2FD2185C9A3}"/>
          </ac:spMkLst>
        </pc:spChg>
        <pc:spChg chg="add mod">
          <ac:chgData name="victor lorenzo sellares" userId="cca9b460c6724927" providerId="LiveId" clId="{AACC3504-3DBB-40CE-B4F7-35769298C510}" dt="2022-11-02T08:41:04.735" v="4838" actId="1076"/>
          <ac:spMkLst>
            <pc:docMk/>
            <pc:sldMk cId="3227250560" sldId="505"/>
            <ac:spMk id="12" creationId="{6B958060-51B2-2931-524D-EEE617E2E445}"/>
          </ac:spMkLst>
        </pc:spChg>
        <pc:spChg chg="add mod">
          <ac:chgData name="victor lorenzo sellares" userId="cca9b460c6724927" providerId="LiveId" clId="{AACC3504-3DBB-40CE-B4F7-35769298C510}" dt="2022-11-02T08:40:59.976" v="4837" actId="207"/>
          <ac:spMkLst>
            <pc:docMk/>
            <pc:sldMk cId="3227250560" sldId="505"/>
            <ac:spMk id="13" creationId="{BD12C766-B56D-A94F-14C8-3F1BD147E2AC}"/>
          </ac:spMkLst>
        </pc:spChg>
        <pc:spChg chg="add del mod">
          <ac:chgData name="victor lorenzo sellares" userId="cca9b460c6724927" providerId="LiveId" clId="{AACC3504-3DBB-40CE-B4F7-35769298C510}" dt="2022-11-02T08:42:48.797" v="4862" actId="21"/>
          <ac:spMkLst>
            <pc:docMk/>
            <pc:sldMk cId="3227250560" sldId="505"/>
            <ac:spMk id="14" creationId="{80A5FCAA-3708-F031-E883-75ADAC108FD3}"/>
          </ac:spMkLst>
        </pc:spChg>
        <pc:spChg chg="add mod">
          <ac:chgData name="victor lorenzo sellares" userId="cca9b460c6724927" providerId="LiveId" clId="{AACC3504-3DBB-40CE-B4F7-35769298C510}" dt="2022-11-02T08:45:12.495" v="5008" actId="1037"/>
          <ac:spMkLst>
            <pc:docMk/>
            <pc:sldMk cId="3227250560" sldId="505"/>
            <ac:spMk id="15" creationId="{F11944EA-A290-30E5-7997-B99C820E0FE4}"/>
          </ac:spMkLst>
        </pc:spChg>
        <pc:spChg chg="add mod">
          <ac:chgData name="victor lorenzo sellares" userId="cca9b460c6724927" providerId="LiveId" clId="{AACC3504-3DBB-40CE-B4F7-35769298C510}" dt="2022-11-02T08:44:06.598" v="4956" actId="1076"/>
          <ac:spMkLst>
            <pc:docMk/>
            <pc:sldMk cId="3227250560" sldId="505"/>
            <ac:spMk id="16" creationId="{A1AEA2BD-4E1B-E2A5-A701-896FF2A9D2AC}"/>
          </ac:spMkLst>
        </pc:spChg>
        <pc:spChg chg="add mod">
          <ac:chgData name="victor lorenzo sellares" userId="cca9b460c6724927" providerId="LiveId" clId="{AACC3504-3DBB-40CE-B4F7-35769298C510}" dt="2022-11-02T08:44:24.441" v="4979" actId="6549"/>
          <ac:spMkLst>
            <pc:docMk/>
            <pc:sldMk cId="3227250560" sldId="505"/>
            <ac:spMk id="17" creationId="{F76845DB-DD03-88B5-9B7C-E65AED9B7F6F}"/>
          </ac:spMkLst>
        </pc:spChg>
        <pc:spChg chg="add mod">
          <ac:chgData name="victor lorenzo sellares" userId="cca9b460c6724927" providerId="LiveId" clId="{AACC3504-3DBB-40CE-B4F7-35769298C510}" dt="2022-11-02T08:44:08.679" v="4957" actId="1076"/>
          <ac:spMkLst>
            <pc:docMk/>
            <pc:sldMk cId="3227250560" sldId="505"/>
            <ac:spMk id="18" creationId="{27E4B4A9-1767-FAA6-3DC1-7942C6B5825E}"/>
          </ac:spMkLst>
        </pc:spChg>
        <pc:spChg chg="add mod">
          <ac:chgData name="victor lorenzo sellares" userId="cca9b460c6724927" providerId="LiveId" clId="{AACC3504-3DBB-40CE-B4F7-35769298C510}" dt="2022-11-02T08:48:20.196" v="5055" actId="1076"/>
          <ac:spMkLst>
            <pc:docMk/>
            <pc:sldMk cId="3227250560" sldId="505"/>
            <ac:spMk id="19" creationId="{530E3CD9-AEFE-1544-2011-F65E8D2CBECA}"/>
          </ac:spMkLst>
        </pc:spChg>
        <pc:spChg chg="add mod">
          <ac:chgData name="victor lorenzo sellares" userId="cca9b460c6724927" providerId="LiveId" clId="{AACC3504-3DBB-40CE-B4F7-35769298C510}" dt="2022-11-02T08:48:16.926" v="5054" actId="1076"/>
          <ac:spMkLst>
            <pc:docMk/>
            <pc:sldMk cId="3227250560" sldId="505"/>
            <ac:spMk id="20" creationId="{E3A3A0FF-CEC8-F501-18A3-71317358CDB5}"/>
          </ac:spMkLst>
        </pc:spChg>
        <pc:spChg chg="add mod">
          <ac:chgData name="victor lorenzo sellares" userId="cca9b460c6724927" providerId="LiveId" clId="{AACC3504-3DBB-40CE-B4F7-35769298C510}" dt="2022-11-02T08:49:36.101" v="5083" actId="14100"/>
          <ac:spMkLst>
            <pc:docMk/>
            <pc:sldMk cId="3227250560" sldId="505"/>
            <ac:spMk id="21" creationId="{90EA2CBB-0FEA-9B35-5A67-D0498084F4EE}"/>
          </ac:spMkLst>
        </pc:spChg>
        <pc:spChg chg="add mod">
          <ac:chgData name="victor lorenzo sellares" userId="cca9b460c6724927" providerId="LiveId" clId="{AACC3504-3DBB-40CE-B4F7-35769298C510}" dt="2022-11-02T08:49:03.494" v="5075" actId="1076"/>
          <ac:spMkLst>
            <pc:docMk/>
            <pc:sldMk cId="3227250560" sldId="505"/>
            <ac:spMk id="22" creationId="{122F9969-FE2B-1FA2-A18A-F72DFBE4D34F}"/>
          </ac:spMkLst>
        </pc:spChg>
        <pc:grpChg chg="add mod ord">
          <ac:chgData name="victor lorenzo sellares" userId="cca9b460c6724927" providerId="LiveId" clId="{AACC3504-3DBB-40CE-B4F7-35769298C510}" dt="2022-11-02T08:45:03.631" v="5003" actId="167"/>
          <ac:grpSpMkLst>
            <pc:docMk/>
            <pc:sldMk cId="3227250560" sldId="505"/>
            <ac:grpSpMk id="6" creationId="{DD08BF08-274E-4A5A-AA3E-5D1BD2AA62BD}"/>
          </ac:grpSpMkLst>
        </pc:grpChg>
        <pc:picChg chg="add mod">
          <ac:chgData name="victor lorenzo sellares" userId="cca9b460c6724927" providerId="LiveId" clId="{AACC3504-3DBB-40CE-B4F7-35769298C510}" dt="2022-11-02T08:36:03.405" v="4564" actId="164"/>
          <ac:picMkLst>
            <pc:docMk/>
            <pc:sldMk cId="3227250560" sldId="505"/>
            <ac:picMk id="2" creationId="{70BC43BC-098D-D576-2BFA-680F995938A6}"/>
          </ac:picMkLst>
        </pc:picChg>
        <pc:picChg chg="add mod">
          <ac:chgData name="victor lorenzo sellares" userId="cca9b460c6724927" providerId="LiveId" clId="{AACC3504-3DBB-40CE-B4F7-35769298C510}" dt="2022-11-02T08:36:03.405" v="4564" actId="164"/>
          <ac:picMkLst>
            <pc:docMk/>
            <pc:sldMk cId="3227250560" sldId="505"/>
            <ac:picMk id="3" creationId="{4025CD4A-E2E8-F44E-9C4C-3A2CCA56D30E}"/>
          </ac:picMkLst>
        </pc:picChg>
        <pc:picChg chg="add mod">
          <ac:chgData name="victor lorenzo sellares" userId="cca9b460c6724927" providerId="LiveId" clId="{AACC3504-3DBB-40CE-B4F7-35769298C510}" dt="2022-11-02T08:36:03.405" v="4564" actId="164"/>
          <ac:picMkLst>
            <pc:docMk/>
            <pc:sldMk cId="3227250560" sldId="505"/>
            <ac:picMk id="4" creationId="{C66D8CB4-E727-87A3-570A-36302F3FF9C5}"/>
          </ac:picMkLst>
        </pc:picChg>
        <pc:picChg chg="add mod">
          <ac:chgData name="victor lorenzo sellares" userId="cca9b460c6724927" providerId="LiveId" clId="{AACC3504-3DBB-40CE-B4F7-35769298C510}" dt="2022-11-02T08:38:38.805" v="4685" actId="1038"/>
          <ac:picMkLst>
            <pc:docMk/>
            <pc:sldMk cId="3227250560" sldId="505"/>
            <ac:picMk id="5" creationId="{78EF75E9-AAC5-DF7D-CF7C-9851A1BDAB6A}"/>
          </ac:picMkLst>
        </pc:picChg>
        <pc:cxnChg chg="add mod">
          <ac:chgData name="victor lorenzo sellares" userId="cca9b460c6724927" providerId="LiveId" clId="{AACC3504-3DBB-40CE-B4F7-35769298C510}" dt="2022-11-02T08:36:09.308" v="4566"/>
          <ac:cxnSpMkLst>
            <pc:docMk/>
            <pc:sldMk cId="3227250560" sldId="505"/>
            <ac:cxnSpMk id="8" creationId="{C25ABFDD-386C-60F3-9E0B-4307252CD70E}"/>
          </ac:cxnSpMkLst>
        </pc:cxnChg>
      </pc:sldChg>
      <pc:sldChg chg="addSp modSp new del mod">
        <pc:chgData name="victor lorenzo sellares" userId="cca9b460c6724927" providerId="LiveId" clId="{AACC3504-3DBB-40CE-B4F7-35769298C510}" dt="2022-11-02T08:32:41.653" v="4531" actId="2696"/>
        <pc:sldMkLst>
          <pc:docMk/>
          <pc:sldMk cId="3691639691" sldId="505"/>
        </pc:sldMkLst>
        <pc:picChg chg="add mod">
          <ac:chgData name="victor lorenzo sellares" userId="cca9b460c6724927" providerId="LiveId" clId="{AACC3504-3DBB-40CE-B4F7-35769298C510}" dt="2022-11-02T08:32:18.126" v="4525" actId="14100"/>
          <ac:picMkLst>
            <pc:docMk/>
            <pc:sldMk cId="3691639691" sldId="505"/>
            <ac:picMk id="3" creationId="{F9A43D06-8C6F-9083-B212-18B099731F3F}"/>
          </ac:picMkLst>
        </pc:picChg>
      </pc:sldChg>
      <pc:sldChg chg="addSp modSp new mod">
        <pc:chgData name="victor lorenzo sellares" userId="cca9b460c6724927" providerId="LiveId" clId="{AACC3504-3DBB-40CE-B4F7-35769298C510}" dt="2022-11-03T15:36:52.703" v="5255" actId="1076"/>
        <pc:sldMkLst>
          <pc:docMk/>
          <pc:sldMk cId="2489958013" sldId="506"/>
        </pc:sldMkLst>
        <pc:spChg chg="add mod">
          <ac:chgData name="victor lorenzo sellares" userId="cca9b460c6724927" providerId="LiveId" clId="{AACC3504-3DBB-40CE-B4F7-35769298C510}" dt="2022-11-03T15:24:45.730" v="5098" actId="14100"/>
          <ac:spMkLst>
            <pc:docMk/>
            <pc:sldMk cId="2489958013" sldId="506"/>
            <ac:spMk id="3" creationId="{DF566A6C-142C-28EB-4F1A-5811AFF3D2CD}"/>
          </ac:spMkLst>
        </pc:spChg>
        <pc:spChg chg="add mod">
          <ac:chgData name="victor lorenzo sellares" userId="cca9b460c6724927" providerId="LiveId" clId="{AACC3504-3DBB-40CE-B4F7-35769298C510}" dt="2022-11-03T15:28:18.609" v="5244" actId="6549"/>
          <ac:spMkLst>
            <pc:docMk/>
            <pc:sldMk cId="2489958013" sldId="506"/>
            <ac:spMk id="7" creationId="{70C1F32E-A3F9-20E8-F531-3CF1EE20D5F1}"/>
          </ac:spMkLst>
        </pc:spChg>
        <pc:spChg chg="add mod">
          <ac:chgData name="victor lorenzo sellares" userId="cca9b460c6724927" providerId="LiveId" clId="{AACC3504-3DBB-40CE-B4F7-35769298C510}" dt="2022-11-03T15:30:56.650" v="5252" actId="1076"/>
          <ac:spMkLst>
            <pc:docMk/>
            <pc:sldMk cId="2489958013" sldId="506"/>
            <ac:spMk id="9" creationId="{083CC2F2-BCB1-087C-94DB-251F037F9D24}"/>
          </ac:spMkLst>
        </pc:spChg>
        <pc:picChg chg="add mod">
          <ac:chgData name="victor lorenzo sellares" userId="cca9b460c6724927" providerId="LiveId" clId="{AACC3504-3DBB-40CE-B4F7-35769298C510}" dt="2022-11-03T15:26:20.187" v="5100" actId="1076"/>
          <ac:picMkLst>
            <pc:docMk/>
            <pc:sldMk cId="2489958013" sldId="506"/>
            <ac:picMk id="5" creationId="{B0CAE96C-94F1-42CA-8CFA-13E46AFCA571}"/>
          </ac:picMkLst>
        </pc:picChg>
        <pc:picChg chg="add mod">
          <ac:chgData name="victor lorenzo sellares" userId="cca9b460c6724927" providerId="LiveId" clId="{AACC3504-3DBB-40CE-B4F7-35769298C510}" dt="2022-11-03T15:36:52.703" v="5255" actId="1076"/>
          <ac:picMkLst>
            <pc:docMk/>
            <pc:sldMk cId="2489958013" sldId="506"/>
            <ac:picMk id="11" creationId="{109D1A99-C35B-4835-C018-391F3C725EC9}"/>
          </ac:picMkLst>
        </pc:picChg>
      </pc:sldChg>
    </pc:docChg>
  </pc:docChgLst>
  <pc:docChgLst>
    <pc:chgData name="victor lorenzo sellares" userId="cca9b460c6724927" providerId="LiveId" clId="{2BE2862C-B9F8-4F36-84E8-84B4006F9BBF}"/>
    <pc:docChg chg="undo redo custSel addSld delSld modSld sldOrd">
      <pc:chgData name="victor lorenzo sellares" userId="cca9b460c6724927" providerId="LiveId" clId="{2BE2862C-B9F8-4F36-84E8-84B4006F9BBF}" dt="2022-10-15T14:23:01.191" v="1762" actId="6549"/>
      <pc:docMkLst>
        <pc:docMk/>
      </pc:docMkLst>
      <pc:sldChg chg="addSp delSp modSp mod">
        <pc:chgData name="victor lorenzo sellares" userId="cca9b460c6724927" providerId="LiveId" clId="{2BE2862C-B9F8-4F36-84E8-84B4006F9BBF}" dt="2022-10-12T18:33:34.982" v="1066" actId="1076"/>
        <pc:sldMkLst>
          <pc:docMk/>
          <pc:sldMk cId="0" sldId="260"/>
        </pc:sldMkLst>
        <pc:spChg chg="mod">
          <ac:chgData name="victor lorenzo sellares" userId="cca9b460c6724927" providerId="LiveId" clId="{2BE2862C-B9F8-4F36-84E8-84B4006F9BBF}" dt="2022-10-12T18:32:49.608" v="1059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3" creationId="{00000000-0000-0000-0000-000000000000}"/>
          </ac:spMkLst>
        </pc:spChg>
        <pc:spChg chg="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4" creationId="{00000000-0000-0000-0000-000000000000}"/>
          </ac:spMkLst>
        </pc:spChg>
        <pc:spChg chg="del">
          <ac:chgData name="victor lorenzo sellares" userId="cca9b460c6724927" providerId="LiveId" clId="{2BE2862C-B9F8-4F36-84E8-84B4006F9BBF}" dt="2022-10-12T18:00:14.546" v="90" actId="478"/>
          <ac:spMkLst>
            <pc:docMk/>
            <pc:sldMk cId="0" sldId="260"/>
            <ac:spMk id="5" creationId="{00000000-0000-0000-0000-000000000000}"/>
          </ac:spMkLst>
        </pc:spChg>
        <pc:spChg chg="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6" creationId="{00000000-0000-0000-0000-000000000000}"/>
          </ac:spMkLst>
        </pc:spChg>
        <pc:spChg chg="del">
          <ac:chgData name="victor lorenzo sellares" userId="cca9b460c6724927" providerId="LiveId" clId="{2BE2862C-B9F8-4F36-84E8-84B4006F9BBF}" dt="2022-10-12T17:58:20.410" v="1" actId="478"/>
          <ac:spMkLst>
            <pc:docMk/>
            <pc:sldMk cId="0" sldId="260"/>
            <ac:spMk id="7" creationId="{00000000-0000-0000-0000-000000000000}"/>
          </ac:spMkLst>
        </pc:spChg>
        <pc:spChg chg="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8" creationId="{00000000-0000-0000-0000-000000000000}"/>
          </ac:spMkLst>
        </pc:spChg>
        <pc:spChg chg="del">
          <ac:chgData name="victor lorenzo sellares" userId="cca9b460c6724927" providerId="LiveId" clId="{2BE2862C-B9F8-4F36-84E8-84B4006F9BBF}" dt="2022-10-12T17:58:39.461" v="6" actId="478"/>
          <ac:spMkLst>
            <pc:docMk/>
            <pc:sldMk cId="0" sldId="260"/>
            <ac:spMk id="9" creationId="{00000000-0000-0000-0000-000000000000}"/>
          </ac:spMkLst>
        </pc:spChg>
        <pc:spChg chg="del">
          <ac:chgData name="victor lorenzo sellares" userId="cca9b460c6724927" providerId="LiveId" clId="{2BE2862C-B9F8-4F36-84E8-84B4006F9BBF}" dt="2022-10-12T17:58:17.643" v="0" actId="47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victor lorenzo sellares" userId="cca9b460c6724927" providerId="LiveId" clId="{2BE2862C-B9F8-4F36-84E8-84B4006F9BBF}" dt="2022-10-12T17:59:02.574" v="11" actId="478"/>
          <ac:spMkLst>
            <pc:docMk/>
            <pc:sldMk cId="0" sldId="260"/>
            <ac:spMk id="11" creationId="{00000000-0000-0000-0000-000000000000}"/>
          </ac:spMkLst>
        </pc:spChg>
        <pc:spChg chg="del">
          <ac:chgData name="victor lorenzo sellares" userId="cca9b460c6724927" providerId="LiveId" clId="{2BE2862C-B9F8-4F36-84E8-84B4006F9BBF}" dt="2022-10-12T17:59:12.325" v="12" actId="478"/>
          <ac:spMkLst>
            <pc:docMk/>
            <pc:sldMk cId="0" sldId="260"/>
            <ac:spMk id="12" creationId="{00000000-0000-0000-0000-000000000000}"/>
          </ac:spMkLst>
        </pc:spChg>
        <pc:spChg chg="del">
          <ac:chgData name="victor lorenzo sellares" userId="cca9b460c6724927" providerId="LiveId" clId="{2BE2862C-B9F8-4F36-84E8-84B4006F9BBF}" dt="2022-10-12T17:58:42.659" v="7" actId="478"/>
          <ac:spMkLst>
            <pc:docMk/>
            <pc:sldMk cId="0" sldId="260"/>
            <ac:spMk id="15" creationId="{00000000-0000-0000-0000-000000000000}"/>
          </ac:spMkLst>
        </pc:spChg>
        <pc:spChg chg="add del">
          <ac:chgData name="victor lorenzo sellares" userId="cca9b460c6724927" providerId="LiveId" clId="{2BE2862C-B9F8-4F36-84E8-84B4006F9BBF}" dt="2022-10-12T17:58:56.345" v="10" actId="478"/>
          <ac:spMkLst>
            <pc:docMk/>
            <pc:sldMk cId="0" sldId="260"/>
            <ac:spMk id="22" creationId="{00000000-0000-0000-0000-000000000000}"/>
          </ac:spMkLst>
        </pc:spChg>
        <pc:spChg chg="del">
          <ac:chgData name="victor lorenzo sellares" userId="cca9b460c6724927" providerId="LiveId" clId="{2BE2862C-B9F8-4F36-84E8-84B4006F9BBF}" dt="2022-10-12T18:28:44.511" v="931" actId="478"/>
          <ac:spMkLst>
            <pc:docMk/>
            <pc:sldMk cId="0" sldId="260"/>
            <ac:spMk id="23" creationId="{00000000-0000-0000-0000-000000000000}"/>
          </ac:spMkLst>
        </pc:spChg>
        <pc:spChg chg="del mod">
          <ac:chgData name="victor lorenzo sellares" userId="cca9b460c6724927" providerId="LiveId" clId="{2BE2862C-B9F8-4F36-84E8-84B4006F9BBF}" dt="2022-10-12T18:00:12.106" v="89" actId="478"/>
          <ac:spMkLst>
            <pc:docMk/>
            <pc:sldMk cId="0" sldId="260"/>
            <ac:spMk id="24" creationId="{00000000-0000-0000-0000-000000000000}"/>
          </ac:spMkLst>
        </pc:spChg>
        <pc:spChg chg="del">
          <ac:chgData name="victor lorenzo sellares" userId="cca9b460c6724927" providerId="LiveId" clId="{2BE2862C-B9F8-4F36-84E8-84B4006F9BBF}" dt="2022-10-12T18:00:14.546" v="90" actId="478"/>
          <ac:spMkLst>
            <pc:docMk/>
            <pc:sldMk cId="0" sldId="260"/>
            <ac:spMk id="25" creationId="{00000000-0000-0000-0000-000000000000}"/>
          </ac:spMkLst>
        </pc:spChg>
        <pc:spChg chg="del mod">
          <ac:chgData name="victor lorenzo sellares" userId="cca9b460c6724927" providerId="LiveId" clId="{2BE2862C-B9F8-4F36-84E8-84B4006F9BBF}" dt="2022-10-12T18:00:12.106" v="89" actId="478"/>
          <ac:spMkLst>
            <pc:docMk/>
            <pc:sldMk cId="0" sldId="260"/>
            <ac:spMk id="26" creationId="{00000000-0000-0000-0000-000000000000}"/>
          </ac:spMkLst>
        </pc:spChg>
        <pc:spChg chg="add 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27" creationId="{28734144-9A96-3F3A-4E09-52DE48448CF0}"/>
          </ac:spMkLst>
        </pc:spChg>
        <pc:spChg chg="add 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28" creationId="{21B835D5-8128-134D-A2F8-BF415488D371}"/>
          </ac:spMkLst>
        </pc:spChg>
        <pc:spChg chg="add 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29" creationId="{D24707AA-462F-C616-9AC0-829F65C995F4}"/>
          </ac:spMkLst>
        </pc:spChg>
        <pc:spChg chg="add 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30" creationId="{7B37CED4-A2BE-F977-1F6C-611598AB0B43}"/>
          </ac:spMkLst>
        </pc:spChg>
        <pc:spChg chg="add 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31" creationId="{63134276-DC22-CF62-A808-A3DC00BE27FE}"/>
          </ac:spMkLst>
        </pc:spChg>
        <pc:spChg chg="add 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32" creationId="{C9F4240C-C5A0-EC3E-95C8-3ECC7D5928AF}"/>
          </ac:spMkLst>
        </pc:spChg>
        <pc:spChg chg="add 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33" creationId="{831E95FA-EA86-49EC-6525-CF7A7A95DAB7}"/>
          </ac:spMkLst>
        </pc:spChg>
        <pc:spChg chg="add 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34" creationId="{00F7EF01-2128-1673-E9AB-EBD447A35906}"/>
          </ac:spMkLst>
        </pc:spChg>
        <pc:spChg chg="add 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35" creationId="{B6487A6A-73A0-6D28-D13F-9040884081D5}"/>
          </ac:spMkLst>
        </pc:spChg>
        <pc:spChg chg="add mod">
          <ac:chgData name="victor lorenzo sellares" userId="cca9b460c6724927" providerId="LiveId" clId="{2BE2862C-B9F8-4F36-84E8-84B4006F9BBF}" dt="2022-10-12T18:32:46.827" v="1058" actId="1076"/>
          <ac:spMkLst>
            <pc:docMk/>
            <pc:sldMk cId="0" sldId="260"/>
            <ac:spMk id="36" creationId="{7BF2CE9C-4109-022A-522C-4CDF8E77732D}"/>
          </ac:spMkLst>
        </pc:spChg>
        <pc:spChg chg="add mod">
          <ac:chgData name="victor lorenzo sellares" userId="cca9b460c6724927" providerId="LiveId" clId="{2BE2862C-B9F8-4F36-84E8-84B4006F9BBF}" dt="2022-10-12T18:32:51.892" v="1060" actId="1076"/>
          <ac:spMkLst>
            <pc:docMk/>
            <pc:sldMk cId="0" sldId="260"/>
            <ac:spMk id="37" creationId="{F1A1B59D-5F15-E2B5-4D98-8DDFB3C71D56}"/>
          </ac:spMkLst>
        </pc:spChg>
        <pc:spChg chg="add mod">
          <ac:chgData name="victor lorenzo sellares" userId="cca9b460c6724927" providerId="LiveId" clId="{2BE2862C-B9F8-4F36-84E8-84B4006F9BBF}" dt="2022-10-12T18:33:01.759" v="1064" actId="1076"/>
          <ac:spMkLst>
            <pc:docMk/>
            <pc:sldMk cId="0" sldId="260"/>
            <ac:spMk id="38" creationId="{6B7367BC-E8D3-F7AB-57F7-B6B08A3D9F05}"/>
          </ac:spMkLst>
        </pc:spChg>
        <pc:grpChg chg="add del mod">
          <ac:chgData name="victor lorenzo sellares" userId="cca9b460c6724927" providerId="LiveId" clId="{2BE2862C-B9F8-4F36-84E8-84B4006F9BBF}" dt="2022-10-12T18:00:21.541" v="92" actId="478"/>
          <ac:grpSpMkLst>
            <pc:docMk/>
            <pc:sldMk cId="0" sldId="260"/>
            <ac:grpSpMk id="13" creationId="{00000000-0000-0000-0000-000000000000}"/>
          </ac:grpSpMkLst>
        </pc:grpChg>
        <pc:cxnChg chg="add mod">
          <ac:chgData name="victor lorenzo sellares" userId="cca9b460c6724927" providerId="LiveId" clId="{2BE2862C-B9F8-4F36-84E8-84B4006F9BBF}" dt="2022-10-12T18:33:34.982" v="1066" actId="1076"/>
          <ac:cxnSpMkLst>
            <pc:docMk/>
            <pc:sldMk cId="0" sldId="260"/>
            <ac:cxnSpMk id="39" creationId="{BD9DCEAF-93D1-56EC-8CD1-AFBBCC955AF5}"/>
          </ac:cxnSpMkLst>
        </pc:cxnChg>
      </pc:sldChg>
      <pc:sldChg chg="modSp del mod ord">
        <pc:chgData name="victor lorenzo sellares" userId="cca9b460c6724927" providerId="LiveId" clId="{2BE2862C-B9F8-4F36-84E8-84B4006F9BBF}" dt="2022-10-12T18:22:29.062" v="751" actId="2696"/>
        <pc:sldMkLst>
          <pc:docMk/>
          <pc:sldMk cId="0" sldId="261"/>
        </pc:sldMkLst>
        <pc:cxnChg chg="mod">
          <ac:chgData name="victor lorenzo sellares" userId="cca9b460c6724927" providerId="LiveId" clId="{2BE2862C-B9F8-4F36-84E8-84B4006F9BBF}" dt="2022-10-12T18:15:51.655" v="613" actId="1582"/>
          <ac:cxnSpMkLst>
            <pc:docMk/>
            <pc:sldMk cId="0" sldId="261"/>
            <ac:cxnSpMk id="12" creationId="{BE4EB22A-7364-57D8-63DD-FAEE83555A5F}"/>
          </ac:cxnSpMkLst>
        </pc:cxnChg>
        <pc:cxnChg chg="mod">
          <ac:chgData name="victor lorenzo sellares" userId="cca9b460c6724927" providerId="LiveId" clId="{2BE2862C-B9F8-4F36-84E8-84B4006F9BBF}" dt="2022-10-12T18:15:51.655" v="613" actId="1582"/>
          <ac:cxnSpMkLst>
            <pc:docMk/>
            <pc:sldMk cId="0" sldId="261"/>
            <ac:cxnSpMk id="13" creationId="{629642C7-1FD7-9E1B-F67C-4ED6190CEA53}"/>
          </ac:cxnSpMkLst>
        </pc:cxnChg>
        <pc:cxnChg chg="mod">
          <ac:chgData name="victor lorenzo sellares" userId="cca9b460c6724927" providerId="LiveId" clId="{2BE2862C-B9F8-4F36-84E8-84B4006F9BBF}" dt="2022-10-12T18:15:51.655" v="613" actId="1582"/>
          <ac:cxnSpMkLst>
            <pc:docMk/>
            <pc:sldMk cId="0" sldId="261"/>
            <ac:cxnSpMk id="16" creationId="{23A8A263-3F8A-9C52-D8DA-9C4ACDBF67C2}"/>
          </ac:cxnSpMkLst>
        </pc:cxnChg>
        <pc:cxnChg chg="mod">
          <ac:chgData name="victor lorenzo sellares" userId="cca9b460c6724927" providerId="LiveId" clId="{2BE2862C-B9F8-4F36-84E8-84B4006F9BBF}" dt="2022-10-12T18:15:51.655" v="613" actId="1582"/>
          <ac:cxnSpMkLst>
            <pc:docMk/>
            <pc:sldMk cId="0" sldId="261"/>
            <ac:cxnSpMk id="17" creationId="{5B20C245-3471-A6DA-A2FB-383258902506}"/>
          </ac:cxnSpMkLst>
        </pc:cxnChg>
      </pc:sldChg>
      <pc:sldChg chg="addSp delSp modSp mod">
        <pc:chgData name="victor lorenzo sellares" userId="cca9b460c6724927" providerId="LiveId" clId="{2BE2862C-B9F8-4F36-84E8-84B4006F9BBF}" dt="2022-10-12T18:22:15.075" v="750" actId="1076"/>
        <pc:sldMkLst>
          <pc:docMk/>
          <pc:sldMk cId="898650380" sldId="289"/>
        </pc:sldMkLst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2" creationId="{E1AAF90B-4EFB-13A3-8E93-8122B18D2FDE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3" creationId="{ED69A1E7-A071-78C4-C120-981A8EF8A85F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5" creationId="{A52BA07C-A9D6-2070-A7CD-761DEDB67D77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6" creationId="{7853205B-5142-44E4-1AFD-96F6489268A8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7" creationId="{7EC57472-2407-B8C4-7980-90E7526FD796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8" creationId="{B6FAF75E-E3D8-383D-2F02-917A1CCE32E1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9" creationId="{14E1D2E7-82C2-B35A-AB54-2806F4B9DF4C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10" creationId="{04CAEB02-5A39-2D3D-F12A-F8B97F6A34F4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11" creationId="{84B4946A-4C14-6C83-F62E-D4B338C47074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12" creationId="{A0CF7283-3B2E-F71E-3D56-DB9A13F1D5C0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14" creationId="{90F687DA-3B19-F204-C412-FC0798C96AE2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16" creationId="{A6BA858C-08C3-0EF2-5F05-F8F322A2FFE6}"/>
          </ac:spMkLst>
        </pc:spChg>
        <pc:spChg chg="mod">
          <ac:chgData name="victor lorenzo sellares" userId="cca9b460c6724927" providerId="LiveId" clId="{2BE2862C-B9F8-4F36-84E8-84B4006F9BBF}" dt="2022-10-12T18:22:15.075" v="750" actId="1076"/>
          <ac:spMkLst>
            <pc:docMk/>
            <pc:sldMk cId="898650380" sldId="289"/>
            <ac:spMk id="18" creationId="{AF720981-7915-5FD6-FC7D-B6A0B9EC0B05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19" creationId="{1FBD047B-843A-75A0-4CB5-38A3F6BD72AD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20" creationId="{FE1C45E8-9598-64E6-9913-93758E996E19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21" creationId="{F8A6EC1F-FD1A-CC75-2792-27871CE38226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22" creationId="{716B1A15-8712-EC17-9636-02B16A030F2B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23" creationId="{CD6018BF-E025-9CBE-309C-F8F8D1F7F042}"/>
          </ac:spMkLst>
        </pc:spChg>
        <pc:spChg chg="mod">
          <ac:chgData name="victor lorenzo sellares" userId="cca9b460c6724927" providerId="LiveId" clId="{2BE2862C-B9F8-4F36-84E8-84B4006F9BBF}" dt="2022-10-12T18:16:19.061" v="648" actId="1037"/>
          <ac:spMkLst>
            <pc:docMk/>
            <pc:sldMk cId="898650380" sldId="289"/>
            <ac:spMk id="24" creationId="{77753E7C-EB50-FE03-9F36-C3F48B73D4AF}"/>
          </ac:spMkLst>
        </pc:spChg>
        <pc:spChg chg="add mod">
          <ac:chgData name="victor lorenzo sellares" userId="cca9b460c6724927" providerId="LiveId" clId="{2BE2862C-B9F8-4F36-84E8-84B4006F9BBF}" dt="2022-10-12T18:19:46.466" v="687" actId="14100"/>
          <ac:spMkLst>
            <pc:docMk/>
            <pc:sldMk cId="898650380" sldId="289"/>
            <ac:spMk id="30" creationId="{1C62882F-DEB1-3638-59FC-9672EC28D16F}"/>
          </ac:spMkLst>
        </pc:spChg>
        <pc:spChg chg="add mod">
          <ac:chgData name="victor lorenzo sellares" userId="cca9b460c6724927" providerId="LiveId" clId="{2BE2862C-B9F8-4F36-84E8-84B4006F9BBF}" dt="2022-10-12T18:17:17.783" v="659" actId="1582"/>
          <ac:spMkLst>
            <pc:docMk/>
            <pc:sldMk cId="898650380" sldId="289"/>
            <ac:spMk id="32" creationId="{53B02F3E-AAA0-F600-12B9-1C7AEB2B2610}"/>
          </ac:spMkLst>
        </pc:spChg>
        <pc:spChg chg="add del mod">
          <ac:chgData name="victor lorenzo sellares" userId="cca9b460c6724927" providerId="LiveId" clId="{2BE2862C-B9F8-4F36-84E8-84B4006F9BBF}" dt="2022-10-12T18:18:58.413" v="674" actId="478"/>
          <ac:spMkLst>
            <pc:docMk/>
            <pc:sldMk cId="898650380" sldId="289"/>
            <ac:spMk id="33" creationId="{F3FC6360-64F4-7AEE-DCED-6AA59979B024}"/>
          </ac:spMkLst>
        </pc:spChg>
        <pc:spChg chg="add mod">
          <ac:chgData name="victor lorenzo sellares" userId="cca9b460c6724927" providerId="LiveId" clId="{2BE2862C-B9F8-4F36-84E8-84B4006F9BBF}" dt="2022-10-12T18:19:41.085" v="685" actId="14100"/>
          <ac:spMkLst>
            <pc:docMk/>
            <pc:sldMk cId="898650380" sldId="289"/>
            <ac:spMk id="34" creationId="{60542C68-9E94-CFC7-C6E2-E0534EF9D55D}"/>
          </ac:spMkLst>
        </pc:spChg>
        <pc:spChg chg="add mod">
          <ac:chgData name="victor lorenzo sellares" userId="cca9b460c6724927" providerId="LiveId" clId="{2BE2862C-B9F8-4F36-84E8-84B4006F9BBF}" dt="2022-10-12T18:20:27.065" v="696" actId="1076"/>
          <ac:spMkLst>
            <pc:docMk/>
            <pc:sldMk cId="898650380" sldId="289"/>
            <ac:spMk id="36" creationId="{C7F4B9B9-4EAB-9978-DA0E-F8D1DF889A9F}"/>
          </ac:spMkLst>
        </pc:spChg>
        <pc:spChg chg="add mod">
          <ac:chgData name="victor lorenzo sellares" userId="cca9b460c6724927" providerId="LiveId" clId="{2BE2862C-B9F8-4F36-84E8-84B4006F9BBF}" dt="2022-10-12T18:20:55.402" v="702" actId="1076"/>
          <ac:spMkLst>
            <pc:docMk/>
            <pc:sldMk cId="898650380" sldId="289"/>
            <ac:spMk id="42" creationId="{D822A7E8-86DB-6D1F-270C-7CD77303945B}"/>
          </ac:spMkLst>
        </pc:spChg>
        <pc:spChg chg="add mod">
          <ac:chgData name="victor lorenzo sellares" userId="cca9b460c6724927" providerId="LiveId" clId="{2BE2862C-B9F8-4F36-84E8-84B4006F9BBF}" dt="2022-10-12T18:21:30.041" v="724" actId="1076"/>
          <ac:spMkLst>
            <pc:docMk/>
            <pc:sldMk cId="898650380" sldId="289"/>
            <ac:spMk id="49" creationId="{F78DC9F6-7725-0726-0998-5F9247F53287}"/>
          </ac:spMkLst>
        </pc:spChg>
        <pc:spChg chg="add mod">
          <ac:chgData name="victor lorenzo sellares" userId="cca9b460c6724927" providerId="LiveId" clId="{2BE2862C-B9F8-4F36-84E8-84B4006F9BBF}" dt="2022-10-12T18:21:57.372" v="745" actId="20577"/>
          <ac:spMkLst>
            <pc:docMk/>
            <pc:sldMk cId="898650380" sldId="289"/>
            <ac:spMk id="50" creationId="{26B012C1-88AE-DF18-7B52-1FAB970CCDAA}"/>
          </ac:spMkLst>
        </pc:spChg>
        <pc:picChg chg="mod">
          <ac:chgData name="victor lorenzo sellares" userId="cca9b460c6724927" providerId="LiveId" clId="{2BE2862C-B9F8-4F36-84E8-84B4006F9BBF}" dt="2022-10-12T18:16:19.061" v="648" actId="1037"/>
          <ac:picMkLst>
            <pc:docMk/>
            <pc:sldMk cId="898650380" sldId="289"/>
            <ac:picMk id="4" creationId="{F5990061-23DD-5EC3-A98B-63CC17832B18}"/>
          </ac:picMkLst>
        </pc:picChg>
        <pc:picChg chg="mod">
          <ac:chgData name="victor lorenzo sellares" userId="cca9b460c6724927" providerId="LiveId" clId="{2BE2862C-B9F8-4F36-84E8-84B4006F9BBF}" dt="2022-10-12T18:16:19.061" v="648" actId="1037"/>
          <ac:picMkLst>
            <pc:docMk/>
            <pc:sldMk cId="898650380" sldId="289"/>
            <ac:picMk id="15" creationId="{0D4AE829-4E69-ED39-77FB-E08714043D0E}"/>
          </ac:picMkLst>
        </pc:picChg>
        <pc:picChg chg="mod">
          <ac:chgData name="victor lorenzo sellares" userId="cca9b460c6724927" providerId="LiveId" clId="{2BE2862C-B9F8-4F36-84E8-84B4006F9BBF}" dt="2022-10-12T18:16:19.061" v="648" actId="1037"/>
          <ac:picMkLst>
            <pc:docMk/>
            <pc:sldMk cId="898650380" sldId="289"/>
            <ac:picMk id="17" creationId="{7B32DD74-2B67-0041-C0EA-5DF3F6AFDF82}"/>
          </ac:picMkLst>
        </pc:picChg>
        <pc:picChg chg="add mod">
          <ac:chgData name="victor lorenzo sellares" userId="cca9b460c6724927" providerId="LiveId" clId="{2BE2862C-B9F8-4F36-84E8-84B4006F9BBF}" dt="2022-10-12T18:19:35.683" v="684" actId="1076"/>
          <ac:picMkLst>
            <pc:docMk/>
            <pc:sldMk cId="898650380" sldId="289"/>
            <ac:picMk id="29" creationId="{FCBE3182-7B0D-F2B6-AB18-60800ABE7731}"/>
          </ac:picMkLst>
        </pc:picChg>
        <pc:cxnChg chg="mod">
          <ac:chgData name="victor lorenzo sellares" userId="cca9b460c6724927" providerId="LiveId" clId="{2BE2862C-B9F8-4F36-84E8-84B4006F9BBF}" dt="2022-10-12T18:16:19.061" v="648" actId="1037"/>
          <ac:cxnSpMkLst>
            <pc:docMk/>
            <pc:sldMk cId="898650380" sldId="289"/>
            <ac:cxnSpMk id="13" creationId="{572A2F2E-30D3-6FEA-7292-93AC0C1D1C43}"/>
          </ac:cxnSpMkLst>
        </pc:cxnChg>
        <pc:cxnChg chg="mod">
          <ac:chgData name="victor lorenzo sellares" userId="cca9b460c6724927" providerId="LiveId" clId="{2BE2862C-B9F8-4F36-84E8-84B4006F9BBF}" dt="2022-10-12T18:16:19.061" v="648" actId="1037"/>
          <ac:cxnSpMkLst>
            <pc:docMk/>
            <pc:sldMk cId="898650380" sldId="289"/>
            <ac:cxnSpMk id="25" creationId="{BBADB0B8-379A-6575-7599-1293ED929E24}"/>
          </ac:cxnSpMkLst>
        </pc:cxnChg>
        <pc:cxnChg chg="add mod">
          <ac:chgData name="victor lorenzo sellares" userId="cca9b460c6724927" providerId="LiveId" clId="{2BE2862C-B9F8-4F36-84E8-84B4006F9BBF}" dt="2022-10-12T18:16:19.061" v="648" actId="1037"/>
          <ac:cxnSpMkLst>
            <pc:docMk/>
            <pc:sldMk cId="898650380" sldId="289"/>
            <ac:cxnSpMk id="26" creationId="{BE3BD1B2-FC55-7517-B157-57D341B7BCEB}"/>
          </ac:cxnSpMkLst>
        </pc:cxnChg>
        <pc:cxnChg chg="mod">
          <ac:chgData name="victor lorenzo sellares" userId="cca9b460c6724927" providerId="LiveId" clId="{2BE2862C-B9F8-4F36-84E8-84B4006F9BBF}" dt="2022-10-12T18:16:19.061" v="648" actId="1037"/>
          <ac:cxnSpMkLst>
            <pc:docMk/>
            <pc:sldMk cId="898650380" sldId="289"/>
            <ac:cxnSpMk id="28" creationId="{3C831368-A0B9-55AF-F313-A43E43E987A5}"/>
          </ac:cxnSpMkLst>
        </pc:cxnChg>
        <pc:cxnChg chg="mod">
          <ac:chgData name="victor lorenzo sellares" userId="cca9b460c6724927" providerId="LiveId" clId="{2BE2862C-B9F8-4F36-84E8-84B4006F9BBF}" dt="2022-10-12T18:16:19.061" v="648" actId="1037"/>
          <ac:cxnSpMkLst>
            <pc:docMk/>
            <pc:sldMk cId="898650380" sldId="289"/>
            <ac:cxnSpMk id="31" creationId="{D66D7618-8E86-3CD8-38C0-653FD0B311DD}"/>
          </ac:cxnSpMkLst>
        </pc:cxnChg>
        <pc:cxnChg chg="mod">
          <ac:chgData name="victor lorenzo sellares" userId="cca9b460c6724927" providerId="LiveId" clId="{2BE2862C-B9F8-4F36-84E8-84B4006F9BBF}" dt="2022-10-12T18:16:19.061" v="648" actId="1037"/>
          <ac:cxnSpMkLst>
            <pc:docMk/>
            <pc:sldMk cId="898650380" sldId="289"/>
            <ac:cxnSpMk id="35" creationId="{1CB2D98B-E5DE-402B-B748-1345EE62FC3C}"/>
          </ac:cxnSpMkLst>
        </pc:cxnChg>
        <pc:cxnChg chg="add mod">
          <ac:chgData name="victor lorenzo sellares" userId="cca9b460c6724927" providerId="LiveId" clId="{2BE2862C-B9F8-4F36-84E8-84B4006F9BBF}" dt="2022-10-12T18:20:24.044" v="695" actId="1582"/>
          <ac:cxnSpMkLst>
            <pc:docMk/>
            <pc:sldMk cId="898650380" sldId="289"/>
            <ac:cxnSpMk id="37" creationId="{69D144B0-115F-3FD0-857B-77CDF5A38180}"/>
          </ac:cxnSpMkLst>
        </pc:cxnChg>
        <pc:cxnChg chg="mod">
          <ac:chgData name="victor lorenzo sellares" userId="cca9b460c6724927" providerId="LiveId" clId="{2BE2862C-B9F8-4F36-84E8-84B4006F9BBF}" dt="2022-10-12T18:16:19.061" v="648" actId="1037"/>
          <ac:cxnSpMkLst>
            <pc:docMk/>
            <pc:sldMk cId="898650380" sldId="289"/>
            <ac:cxnSpMk id="38" creationId="{9681946A-53A8-6106-616E-95892466FCDB}"/>
          </ac:cxnSpMkLst>
        </pc:cxnChg>
        <pc:cxnChg chg="mod">
          <ac:chgData name="victor lorenzo sellares" userId="cca9b460c6724927" providerId="LiveId" clId="{2BE2862C-B9F8-4F36-84E8-84B4006F9BBF}" dt="2022-10-12T18:16:19.061" v="648" actId="1037"/>
          <ac:cxnSpMkLst>
            <pc:docMk/>
            <pc:sldMk cId="898650380" sldId="289"/>
            <ac:cxnSpMk id="41" creationId="{ECDE83CF-DE0C-F222-BA0D-0C97A367F1FE}"/>
          </ac:cxnSpMkLst>
        </pc:cxnChg>
        <pc:cxnChg chg="add mod">
          <ac:chgData name="victor lorenzo sellares" userId="cca9b460c6724927" providerId="LiveId" clId="{2BE2862C-B9F8-4F36-84E8-84B4006F9BBF}" dt="2022-10-12T18:20:59.681" v="703" actId="14100"/>
          <ac:cxnSpMkLst>
            <pc:docMk/>
            <pc:sldMk cId="898650380" sldId="289"/>
            <ac:cxnSpMk id="43" creationId="{C00CABF4-73CE-CCB9-A18D-6FAADD8B8932}"/>
          </ac:cxnSpMkLst>
        </pc:cxnChg>
        <pc:cxnChg chg="mod">
          <ac:chgData name="victor lorenzo sellares" userId="cca9b460c6724927" providerId="LiveId" clId="{2BE2862C-B9F8-4F36-84E8-84B4006F9BBF}" dt="2022-10-12T18:16:19.061" v="648" actId="1037"/>
          <ac:cxnSpMkLst>
            <pc:docMk/>
            <pc:sldMk cId="898650380" sldId="289"/>
            <ac:cxnSpMk id="44" creationId="{D862F771-69C3-B89C-D133-CD45D2E3A343}"/>
          </ac:cxnSpMkLst>
        </pc:cxnChg>
        <pc:cxnChg chg="mod">
          <ac:chgData name="victor lorenzo sellares" userId="cca9b460c6724927" providerId="LiveId" clId="{2BE2862C-B9F8-4F36-84E8-84B4006F9BBF}" dt="2022-10-12T18:16:19.061" v="648" actId="1037"/>
          <ac:cxnSpMkLst>
            <pc:docMk/>
            <pc:sldMk cId="898650380" sldId="289"/>
            <ac:cxnSpMk id="47" creationId="{035BE5AE-ADC9-562F-BBB9-92C7A7470BB6}"/>
          </ac:cxnSpMkLst>
        </pc:cxnChg>
        <pc:cxnChg chg="add mod">
          <ac:chgData name="victor lorenzo sellares" userId="cca9b460c6724927" providerId="LiveId" clId="{2BE2862C-B9F8-4F36-84E8-84B4006F9BBF}" dt="2022-10-12T18:22:10.747" v="749" actId="14100"/>
          <ac:cxnSpMkLst>
            <pc:docMk/>
            <pc:sldMk cId="898650380" sldId="289"/>
            <ac:cxnSpMk id="51" creationId="{088650CD-823B-6C23-2A1C-60414406C2CE}"/>
          </ac:cxnSpMkLst>
        </pc:cxnChg>
      </pc:sldChg>
      <pc:sldChg chg="addSp modSp mod">
        <pc:chgData name="victor lorenzo sellares" userId="cca9b460c6724927" providerId="LiveId" clId="{2BE2862C-B9F8-4F36-84E8-84B4006F9BBF}" dt="2022-10-12T18:10:35.463" v="264" actId="1582"/>
        <pc:sldMkLst>
          <pc:docMk/>
          <pc:sldMk cId="1776311812" sldId="290"/>
        </pc:sldMkLst>
        <pc:spChg chg="mod">
          <ac:chgData name="victor lorenzo sellares" userId="cca9b460c6724927" providerId="LiveId" clId="{2BE2862C-B9F8-4F36-84E8-84B4006F9BBF}" dt="2022-10-12T18:10:21.699" v="261" actId="2710"/>
          <ac:spMkLst>
            <pc:docMk/>
            <pc:sldMk cId="1776311812" sldId="290"/>
            <ac:spMk id="2" creationId="{CBE403C7-44C7-AE3E-3DC9-87B17701EB3F}"/>
          </ac:spMkLst>
        </pc:spChg>
        <pc:spChg chg="mod">
          <ac:chgData name="victor lorenzo sellares" userId="cca9b460c6724927" providerId="LiveId" clId="{2BE2862C-B9F8-4F36-84E8-84B4006F9BBF}" dt="2022-10-12T18:05:59.866" v="169" actId="1076"/>
          <ac:spMkLst>
            <pc:docMk/>
            <pc:sldMk cId="1776311812" sldId="290"/>
            <ac:spMk id="4" creationId="{4881003E-7123-DF73-0BED-3A1ED72B79A7}"/>
          </ac:spMkLst>
        </pc:spChg>
        <pc:cxnChg chg="add mod">
          <ac:chgData name="victor lorenzo sellares" userId="cca9b460c6724927" providerId="LiveId" clId="{2BE2862C-B9F8-4F36-84E8-84B4006F9BBF}" dt="2022-10-12T18:10:35.463" v="264" actId="1582"/>
          <ac:cxnSpMkLst>
            <pc:docMk/>
            <pc:sldMk cId="1776311812" sldId="290"/>
            <ac:cxnSpMk id="6" creationId="{29C6DA92-BA5C-ABE7-F85A-42DFB9CE204D}"/>
          </ac:cxnSpMkLst>
        </pc:cxnChg>
      </pc:sldChg>
      <pc:sldChg chg="addSp modSp mod">
        <pc:chgData name="victor lorenzo sellares" userId="cca9b460c6724927" providerId="LiveId" clId="{2BE2862C-B9F8-4F36-84E8-84B4006F9BBF}" dt="2022-10-15T14:07:27.873" v="1553" actId="20577"/>
        <pc:sldMkLst>
          <pc:docMk/>
          <pc:sldMk cId="3483633738" sldId="291"/>
        </pc:sldMkLst>
        <pc:spChg chg="mod">
          <ac:chgData name="victor lorenzo sellares" userId="cca9b460c6724927" providerId="LiveId" clId="{2BE2862C-B9F8-4F36-84E8-84B4006F9BBF}" dt="2022-10-15T14:07:27.873" v="1553" actId="20577"/>
          <ac:spMkLst>
            <pc:docMk/>
            <pc:sldMk cId="3483633738" sldId="291"/>
            <ac:spMk id="2" creationId="{4EC4F386-8C13-7AFE-62B5-D18802433C24}"/>
          </ac:spMkLst>
        </pc:spChg>
        <pc:spChg chg="add mod">
          <ac:chgData name="victor lorenzo sellares" userId="cca9b460c6724927" providerId="LiveId" clId="{2BE2862C-B9F8-4F36-84E8-84B4006F9BBF}" dt="2022-10-15T14:07:07.653" v="1531" actId="122"/>
          <ac:spMkLst>
            <pc:docMk/>
            <pc:sldMk cId="3483633738" sldId="291"/>
            <ac:spMk id="7" creationId="{CBD1CBB5-8452-2187-23EC-B5733C24E8D3}"/>
          </ac:spMkLst>
        </pc:spChg>
        <pc:spChg chg="mod">
          <ac:chgData name="victor lorenzo sellares" userId="cca9b460c6724927" providerId="LiveId" clId="{2BE2862C-B9F8-4F36-84E8-84B4006F9BBF}" dt="2022-10-15T08:58:19.532" v="1522" actId="1035"/>
          <ac:spMkLst>
            <pc:docMk/>
            <pc:sldMk cId="3483633738" sldId="291"/>
            <ac:spMk id="12" creationId="{1DD7E915-C887-F880-4A60-51817B047764}"/>
          </ac:spMkLst>
        </pc:spChg>
        <pc:picChg chg="mod">
          <ac:chgData name="victor lorenzo sellares" userId="cca9b460c6724927" providerId="LiveId" clId="{2BE2862C-B9F8-4F36-84E8-84B4006F9BBF}" dt="2022-10-13T17:21:00.029" v="1254" actId="14100"/>
          <ac:picMkLst>
            <pc:docMk/>
            <pc:sldMk cId="3483633738" sldId="291"/>
            <ac:picMk id="4" creationId="{ACA8314E-8D4C-EFCC-1341-D0C229579367}"/>
          </ac:picMkLst>
        </pc:picChg>
        <pc:picChg chg="mod">
          <ac:chgData name="victor lorenzo sellares" userId="cca9b460c6724927" providerId="LiveId" clId="{2BE2862C-B9F8-4F36-84E8-84B4006F9BBF}" dt="2022-10-13T17:20:56.762" v="1253" actId="1076"/>
          <ac:picMkLst>
            <pc:docMk/>
            <pc:sldMk cId="3483633738" sldId="291"/>
            <ac:picMk id="6" creationId="{076F97B7-E29E-43E0-CF9E-F8C18B801B07}"/>
          </ac:picMkLst>
        </pc:picChg>
        <pc:cxnChg chg="add mod">
          <ac:chgData name="victor lorenzo sellares" userId="cca9b460c6724927" providerId="LiveId" clId="{2BE2862C-B9F8-4F36-84E8-84B4006F9BBF}" dt="2022-10-15T08:58:16.760" v="1517" actId="1076"/>
          <ac:cxnSpMkLst>
            <pc:docMk/>
            <pc:sldMk cId="3483633738" sldId="291"/>
            <ac:cxnSpMk id="3" creationId="{F5B2D147-A06F-8B7D-F07A-4A01E6FE19E6}"/>
          </ac:cxnSpMkLst>
        </pc:cxnChg>
        <pc:cxnChg chg="mod">
          <ac:chgData name="victor lorenzo sellares" userId="cca9b460c6724927" providerId="LiveId" clId="{2BE2862C-B9F8-4F36-84E8-84B4006F9BBF}" dt="2022-10-13T17:21:05.278" v="1256" actId="14100"/>
          <ac:cxnSpMkLst>
            <pc:docMk/>
            <pc:sldMk cId="3483633738" sldId="291"/>
            <ac:cxnSpMk id="8" creationId="{7B86310F-024B-392E-4C09-2CA0F3F5734A}"/>
          </ac:cxnSpMkLst>
        </pc:cxnChg>
      </pc:sldChg>
      <pc:sldChg chg="modSp add mod">
        <pc:chgData name="victor lorenzo sellares" userId="cca9b460c6724927" providerId="LiveId" clId="{2BE2862C-B9F8-4F36-84E8-84B4006F9BBF}" dt="2022-10-15T14:23:01.191" v="1762" actId="6549"/>
        <pc:sldMkLst>
          <pc:docMk/>
          <pc:sldMk cId="3017925764" sldId="375"/>
        </pc:sldMkLst>
        <pc:spChg chg="mod">
          <ac:chgData name="victor lorenzo sellares" userId="cca9b460c6724927" providerId="LiveId" clId="{2BE2862C-B9F8-4F36-84E8-84B4006F9BBF}" dt="2022-10-15T14:17:24.069" v="1708" actId="113"/>
          <ac:spMkLst>
            <pc:docMk/>
            <pc:sldMk cId="3017925764" sldId="375"/>
            <ac:spMk id="2" creationId="{14DDB97C-EC4D-EC4E-8DD2-15265A049A23}"/>
          </ac:spMkLst>
        </pc:spChg>
        <pc:spChg chg="mod">
          <ac:chgData name="victor lorenzo sellares" userId="cca9b460c6724927" providerId="LiveId" clId="{2BE2862C-B9F8-4F36-84E8-84B4006F9BBF}" dt="2022-10-15T14:23:01.191" v="1762" actId="6549"/>
          <ac:spMkLst>
            <pc:docMk/>
            <pc:sldMk cId="3017925764" sldId="375"/>
            <ac:spMk id="4" creationId="{7E1C30F9-6A3F-4832-AEAC-5CA681262541}"/>
          </ac:spMkLst>
        </pc:spChg>
        <pc:spChg chg="mod">
          <ac:chgData name="victor lorenzo sellares" userId="cca9b460c6724927" providerId="LiveId" clId="{2BE2862C-B9F8-4F36-84E8-84B4006F9BBF}" dt="2022-10-15T14:16:29.368" v="1673" actId="20577"/>
          <ac:spMkLst>
            <pc:docMk/>
            <pc:sldMk cId="3017925764" sldId="375"/>
            <ac:spMk id="7" creationId="{52F7D95A-79DD-4EBF-AD8E-85EFC1E0E6CD}"/>
          </ac:spMkLst>
        </pc:spChg>
        <pc:spChg chg="mod">
          <ac:chgData name="victor lorenzo sellares" userId="cca9b460c6724927" providerId="LiveId" clId="{2BE2862C-B9F8-4F36-84E8-84B4006F9BBF}" dt="2022-10-15T14:22:35.462" v="1759" actId="122"/>
          <ac:spMkLst>
            <pc:docMk/>
            <pc:sldMk cId="3017925764" sldId="375"/>
            <ac:spMk id="22" creationId="{E5F272FB-25E4-4822-8D8A-580046314AA2}"/>
          </ac:spMkLst>
        </pc:spChg>
        <pc:cxnChg chg="mod">
          <ac:chgData name="victor lorenzo sellares" userId="cca9b460c6724927" providerId="LiveId" clId="{2BE2862C-B9F8-4F36-84E8-84B4006F9BBF}" dt="2022-10-15T14:22:40.391" v="1760" actId="14100"/>
          <ac:cxnSpMkLst>
            <pc:docMk/>
            <pc:sldMk cId="3017925764" sldId="375"/>
            <ac:cxnSpMk id="29" creationId="{53E4D5B8-F289-41B9-A0D4-5F8011B5827C}"/>
          </ac:cxnSpMkLst>
        </pc:cxnChg>
      </pc:sldChg>
      <pc:sldChg chg="addSp delSp modSp mod">
        <pc:chgData name="victor lorenzo sellares" userId="cca9b460c6724927" providerId="LiveId" clId="{2BE2862C-B9F8-4F36-84E8-84B4006F9BBF}" dt="2022-10-12T18:24:47.690" v="859" actId="14100"/>
        <pc:sldMkLst>
          <pc:docMk/>
          <pc:sldMk cId="4232041397" sldId="388"/>
        </pc:sldMkLst>
        <pc:spChg chg="add mod">
          <ac:chgData name="victor lorenzo sellares" userId="cca9b460c6724927" providerId="LiveId" clId="{2BE2862C-B9F8-4F36-84E8-84B4006F9BBF}" dt="2022-10-12T18:24:15.606" v="851" actId="20577"/>
          <ac:spMkLst>
            <pc:docMk/>
            <pc:sldMk cId="4232041397" sldId="388"/>
            <ac:spMk id="3" creationId="{506309C8-0EB2-17AA-1421-AE0A0602616D}"/>
          </ac:spMkLst>
        </pc:spChg>
        <pc:spChg chg="del">
          <ac:chgData name="victor lorenzo sellares" userId="cca9b460c6724927" providerId="LiveId" clId="{2BE2862C-B9F8-4F36-84E8-84B4006F9BBF}" dt="2022-10-12T18:12:26.878" v="397" actId="478"/>
          <ac:spMkLst>
            <pc:docMk/>
            <pc:sldMk cId="4232041397" sldId="388"/>
            <ac:spMk id="8" creationId="{B5DEB2F3-76AA-837A-0E64-D62B9508B260}"/>
          </ac:spMkLst>
        </pc:spChg>
        <pc:spChg chg="mod">
          <ac:chgData name="victor lorenzo sellares" userId="cca9b460c6724927" providerId="LiveId" clId="{2BE2862C-B9F8-4F36-84E8-84B4006F9BBF}" dt="2022-10-12T18:24:26.564" v="852" actId="2710"/>
          <ac:spMkLst>
            <pc:docMk/>
            <pc:sldMk cId="4232041397" sldId="388"/>
            <ac:spMk id="9" creationId="{FB2E906A-9EAB-9D2A-8480-3607CF104B78}"/>
          </ac:spMkLst>
        </pc:spChg>
        <pc:spChg chg="mod">
          <ac:chgData name="victor lorenzo sellares" userId="cca9b460c6724927" providerId="LiveId" clId="{2BE2862C-B9F8-4F36-84E8-84B4006F9BBF}" dt="2022-10-12T18:13:10.782" v="513" actId="1037"/>
          <ac:spMkLst>
            <pc:docMk/>
            <pc:sldMk cId="4232041397" sldId="388"/>
            <ac:spMk id="10" creationId="{73B1D793-43CC-811E-F618-CC391E0361C4}"/>
          </ac:spMkLst>
        </pc:spChg>
        <pc:spChg chg="mod">
          <ac:chgData name="victor lorenzo sellares" userId="cca9b460c6724927" providerId="LiveId" clId="{2BE2862C-B9F8-4F36-84E8-84B4006F9BBF}" dt="2022-10-12T18:24:43.915" v="858" actId="403"/>
          <ac:spMkLst>
            <pc:docMk/>
            <pc:sldMk cId="4232041397" sldId="388"/>
            <ac:spMk id="14" creationId="{D678FCE6-1A67-51FF-A0C8-F87E8AA4DF43}"/>
          </ac:spMkLst>
        </pc:spChg>
        <pc:spChg chg="mod">
          <ac:chgData name="victor lorenzo sellares" userId="cca9b460c6724927" providerId="LiveId" clId="{2BE2862C-B9F8-4F36-84E8-84B4006F9BBF}" dt="2022-10-12T18:13:10.782" v="513" actId="1037"/>
          <ac:spMkLst>
            <pc:docMk/>
            <pc:sldMk cId="4232041397" sldId="388"/>
            <ac:spMk id="17" creationId="{93107FE6-0989-BD95-1A11-29C6D2045A7C}"/>
          </ac:spMkLst>
        </pc:spChg>
        <pc:picChg chg="mod">
          <ac:chgData name="victor lorenzo sellares" userId="cca9b460c6724927" providerId="LiveId" clId="{2BE2862C-B9F8-4F36-84E8-84B4006F9BBF}" dt="2022-10-12T18:13:10.782" v="513" actId="1037"/>
          <ac:picMkLst>
            <pc:docMk/>
            <pc:sldMk cId="4232041397" sldId="388"/>
            <ac:picMk id="23" creationId="{20814559-B98C-B4C4-ADDA-BB6A5B479AA0}"/>
          </ac:picMkLst>
        </pc:picChg>
        <pc:cxnChg chg="add mod">
          <ac:chgData name="victor lorenzo sellares" userId="cca9b460c6724927" providerId="LiveId" clId="{2BE2862C-B9F8-4F36-84E8-84B4006F9BBF}" dt="2022-10-12T18:13:10.782" v="513" actId="1037"/>
          <ac:cxnSpMkLst>
            <pc:docMk/>
            <pc:sldMk cId="4232041397" sldId="388"/>
            <ac:cxnSpMk id="2" creationId="{ABF66788-DE24-F3E4-2587-982DDA5828B7}"/>
          </ac:cxnSpMkLst>
        </pc:cxnChg>
        <pc:cxnChg chg="mod">
          <ac:chgData name="victor lorenzo sellares" userId="cca9b460c6724927" providerId="LiveId" clId="{2BE2862C-B9F8-4F36-84E8-84B4006F9BBF}" dt="2022-10-12T18:13:10.782" v="513" actId="1037"/>
          <ac:cxnSpMkLst>
            <pc:docMk/>
            <pc:sldMk cId="4232041397" sldId="388"/>
            <ac:cxnSpMk id="11" creationId="{1677BAAB-9E15-12CA-0E5F-F0F624BA0FA2}"/>
          </ac:cxnSpMkLst>
        </pc:cxnChg>
        <pc:cxnChg chg="mod">
          <ac:chgData name="victor lorenzo sellares" userId="cca9b460c6724927" providerId="LiveId" clId="{2BE2862C-B9F8-4F36-84E8-84B4006F9BBF}" dt="2022-10-12T18:24:47.690" v="859" actId="14100"/>
          <ac:cxnSpMkLst>
            <pc:docMk/>
            <pc:sldMk cId="4232041397" sldId="388"/>
            <ac:cxnSpMk id="15" creationId="{4DBFCE2E-E3E5-5222-8718-F41E08AEAC68}"/>
          </ac:cxnSpMkLst>
        </pc:cxnChg>
        <pc:cxnChg chg="mod">
          <ac:chgData name="victor lorenzo sellares" userId="cca9b460c6724927" providerId="LiveId" clId="{2BE2862C-B9F8-4F36-84E8-84B4006F9BBF}" dt="2022-10-12T18:13:10.782" v="513" actId="1037"/>
          <ac:cxnSpMkLst>
            <pc:docMk/>
            <pc:sldMk cId="4232041397" sldId="388"/>
            <ac:cxnSpMk id="18" creationId="{1EF9B33D-2C65-E5C1-89BD-0295661D4638}"/>
          </ac:cxnSpMkLst>
        </pc:cxnChg>
      </pc:sldChg>
      <pc:sldChg chg="addSp delSp modSp mod">
        <pc:chgData name="victor lorenzo sellares" userId="cca9b460c6724927" providerId="LiveId" clId="{2BE2862C-B9F8-4F36-84E8-84B4006F9BBF}" dt="2022-10-13T17:21:44.407" v="1271" actId="1036"/>
        <pc:sldMkLst>
          <pc:docMk/>
          <pc:sldMk cId="4126290970" sldId="390"/>
        </pc:sldMkLst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2" creationId="{23780BF8-16BB-FB43-564C-3B84AFDAF4D6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3" creationId="{A3A93C94-2C3C-E895-67EB-2D4E6DFC36CF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4" creationId="{643599AA-6E95-CF0A-D0E4-9202A7B1D3FC}"/>
          </ac:spMkLst>
        </pc:spChg>
        <pc:spChg chg="del">
          <ac:chgData name="victor lorenzo sellares" userId="cca9b460c6724927" providerId="LiveId" clId="{2BE2862C-B9F8-4F36-84E8-84B4006F9BBF}" dt="2022-10-12T18:11:28.285" v="314" actId="478"/>
          <ac:spMkLst>
            <pc:docMk/>
            <pc:sldMk cId="4126290970" sldId="390"/>
            <ac:spMk id="6" creationId="{64C71C39-C32B-A0FF-65EB-589A86475C6E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7" creationId="{1AD935FB-8779-CD85-99DF-B86A8A2A0D51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8" creationId="{56B5F600-513A-256B-96DB-CEB5A317F163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9" creationId="{F8AF23BA-FF57-C8B5-7C71-C96139E702DB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10" creationId="{675FBC03-1222-5790-39EB-A9A7BBB8D02D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11" creationId="{8E7F75B2-43AA-7094-559D-72497FF0361F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12" creationId="{F8C16821-8F5F-FE08-9778-5467173947C0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16" creationId="{7FA1FD2B-38E7-16AE-7DB2-FA176DACA5A7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17" creationId="{527869A4-45C2-DE90-320E-C08279F814D6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18" creationId="{F0CC4BD6-A042-6B2B-8DD2-9C310FA22402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19" creationId="{58045C21-0A22-95B9-92B4-95F4FFB4B412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20" creationId="{5B8563A1-012E-AE82-7259-BA54FCCD0641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21" creationId="{6B7BE595-4B80-6A06-2637-5CE7E4F8B943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24" creationId="{153B1A91-9D68-029C-E2DD-82360EE8C56F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25" creationId="{4A4C9C25-77F6-CA2F-36DE-86FBE6298504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26" creationId="{3EDDE1C7-2EFA-26DF-559F-F23BBBFF6EA9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29" creationId="{46DF2EC7-4AF7-BD0B-0792-F20B23F78EA8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31" creationId="{F1F211B2-20DE-3332-D6F5-444C71843FE2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38" creationId="{192692EC-C492-9765-AA08-52E098C7A8FF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39" creationId="{4CFCCCF4-1610-DEC3-18AB-894DAECD5895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40" creationId="{C474D20B-3742-9429-1331-468764BF95B7}"/>
          </ac:spMkLst>
        </pc:spChg>
        <pc:spChg chg="add mod">
          <ac:chgData name="victor lorenzo sellares" userId="cca9b460c6724927" providerId="LiveId" clId="{2BE2862C-B9F8-4F36-84E8-84B4006F9BBF}" dt="2022-10-13T17:21:31.886" v="1259" actId="1035"/>
          <ac:spMkLst>
            <pc:docMk/>
            <pc:sldMk cId="4126290970" sldId="390"/>
            <ac:spMk id="41" creationId="{3193852E-9C41-9340-FCAF-3666CC3B8DBC}"/>
          </ac:spMkLst>
        </pc:spChg>
        <pc:spChg chg="mod">
          <ac:chgData name="victor lorenzo sellares" userId="cca9b460c6724927" providerId="LiveId" clId="{2BE2862C-B9F8-4F36-84E8-84B4006F9BBF}" dt="2022-10-13T17:21:44.407" v="1271" actId="1036"/>
          <ac:spMkLst>
            <pc:docMk/>
            <pc:sldMk cId="4126290970" sldId="390"/>
            <ac:spMk id="42" creationId="{9914B438-F173-2E2D-9CBE-6B240C18A50D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51" creationId="{9838E160-C62E-18D4-0930-866D94E83F09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58" creationId="{ABD4997E-9913-22FF-2044-792273F17528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62" creationId="{88E9E012-8521-30E3-3ECC-FE0060CA996E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67" creationId="{4DC53E0D-64A3-E73B-EDE6-719E41998F00}"/>
          </ac:spMkLst>
        </pc:spChg>
        <pc:spChg chg="mod">
          <ac:chgData name="victor lorenzo sellares" userId="cca9b460c6724927" providerId="LiveId" clId="{2BE2862C-B9F8-4F36-84E8-84B4006F9BBF}" dt="2022-10-12T18:22:52.454" v="776" actId="1036"/>
          <ac:spMkLst>
            <pc:docMk/>
            <pc:sldMk cId="4126290970" sldId="390"/>
            <ac:spMk id="68" creationId="{D103BBC6-E27C-72C4-5D19-E554CFCDB23B}"/>
          </ac:spMkLst>
        </pc:spChg>
        <pc:picChg chg="mod">
          <ac:chgData name="victor lorenzo sellares" userId="cca9b460c6724927" providerId="LiveId" clId="{2BE2862C-B9F8-4F36-84E8-84B4006F9BBF}" dt="2022-10-12T18:22:52.454" v="776" actId="1036"/>
          <ac:picMkLst>
            <pc:docMk/>
            <pc:sldMk cId="4126290970" sldId="390"/>
            <ac:picMk id="5" creationId="{4B8B3338-358D-3CE7-1F21-49D59E4EAF48}"/>
          </ac:picMkLst>
        </pc:picChg>
        <pc:picChg chg="mod">
          <ac:chgData name="victor lorenzo sellares" userId="cca9b460c6724927" providerId="LiveId" clId="{2BE2862C-B9F8-4F36-84E8-84B4006F9BBF}" dt="2022-10-12T18:22:52.454" v="776" actId="1036"/>
          <ac:picMkLst>
            <pc:docMk/>
            <pc:sldMk cId="4126290970" sldId="390"/>
            <ac:picMk id="34" creationId="{D6299517-052F-F549-40D4-2874B28D345D}"/>
          </ac:picMkLst>
        </pc:picChg>
        <pc:picChg chg="mod">
          <ac:chgData name="victor lorenzo sellares" userId="cca9b460c6724927" providerId="LiveId" clId="{2BE2862C-B9F8-4F36-84E8-84B4006F9BBF}" dt="2022-10-12T18:22:52.454" v="776" actId="1036"/>
          <ac:picMkLst>
            <pc:docMk/>
            <pc:sldMk cId="4126290970" sldId="390"/>
            <ac:picMk id="35" creationId="{286B2D53-64C1-EBD1-95F3-FE76D46EDE3B}"/>
          </ac:picMkLst>
        </pc:picChg>
        <pc:picChg chg="mod">
          <ac:chgData name="victor lorenzo sellares" userId="cca9b460c6724927" providerId="LiveId" clId="{2BE2862C-B9F8-4F36-84E8-84B4006F9BBF}" dt="2022-10-12T18:22:52.454" v="776" actId="1036"/>
          <ac:picMkLst>
            <pc:docMk/>
            <pc:sldMk cId="4126290970" sldId="390"/>
            <ac:picMk id="36" creationId="{A6B64174-727E-C199-D1AE-2B8005FDCFF5}"/>
          </ac:picMkLst>
        </pc:picChg>
        <pc:picChg chg="mod">
          <ac:chgData name="victor lorenzo sellares" userId="cca9b460c6724927" providerId="LiveId" clId="{2BE2862C-B9F8-4F36-84E8-84B4006F9BBF}" dt="2022-10-12T18:22:52.454" v="776" actId="1036"/>
          <ac:picMkLst>
            <pc:docMk/>
            <pc:sldMk cId="4126290970" sldId="390"/>
            <ac:picMk id="37" creationId="{0DC6A3C4-7391-F475-291E-DC9ED3365901}"/>
          </ac:picMkLst>
        </pc:picChg>
        <pc:picChg chg="mod">
          <ac:chgData name="victor lorenzo sellares" userId="cca9b460c6724927" providerId="LiveId" clId="{2BE2862C-B9F8-4F36-84E8-84B4006F9BBF}" dt="2022-10-12T18:22:52.454" v="776" actId="1036"/>
          <ac:picMkLst>
            <pc:docMk/>
            <pc:sldMk cId="4126290970" sldId="390"/>
            <ac:picMk id="43" creationId="{0BDA0BED-4C81-8E2E-7C38-867A232C81CB}"/>
          </ac:picMkLst>
        </pc:picChg>
        <pc:picChg chg="mod">
          <ac:chgData name="victor lorenzo sellares" userId="cca9b460c6724927" providerId="LiveId" clId="{2BE2862C-B9F8-4F36-84E8-84B4006F9BBF}" dt="2022-10-12T18:22:52.454" v="776" actId="1036"/>
          <ac:picMkLst>
            <pc:docMk/>
            <pc:sldMk cId="4126290970" sldId="390"/>
            <ac:picMk id="46" creationId="{99BAFBC4-4CC7-9D00-86FC-A0542E5BB799}"/>
          </ac:picMkLst>
        </pc:picChg>
        <pc:picChg chg="mod">
          <ac:chgData name="victor lorenzo sellares" userId="cca9b460c6724927" providerId="LiveId" clId="{2BE2862C-B9F8-4F36-84E8-84B4006F9BBF}" dt="2022-10-12T18:22:52.454" v="776" actId="1036"/>
          <ac:picMkLst>
            <pc:docMk/>
            <pc:sldMk cId="4126290970" sldId="390"/>
            <ac:picMk id="57" creationId="{197349AB-3530-E6F5-3545-1E4B648B4CF1}"/>
          </ac:picMkLst>
        </pc:picChg>
        <pc:picChg chg="mod">
          <ac:chgData name="victor lorenzo sellares" userId="cca9b460c6724927" providerId="LiveId" clId="{2BE2862C-B9F8-4F36-84E8-84B4006F9BBF}" dt="2022-10-12T18:22:52.454" v="776" actId="1036"/>
          <ac:picMkLst>
            <pc:docMk/>
            <pc:sldMk cId="4126290970" sldId="390"/>
            <ac:picMk id="71" creationId="{C67917B5-0A37-A26F-2911-5DF63AA730FA}"/>
          </ac:picMkLst>
        </pc:pic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13" creationId="{8B081416-173D-2C29-9CEF-8BD63B7A29C4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14" creationId="{BFD8A7CF-7F21-D296-89FF-F5F99BAE711A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15" creationId="{3B4D09AF-BE5C-664F-4E24-85CD3D399CD5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22" creationId="{54C9885D-A740-6B85-C333-A7AAF200C131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23" creationId="{CFC120E6-9D1F-9408-5D91-293259371921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27" creationId="{CC4BAE61-756B-A39E-25C7-BCD4A2E0E16B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28" creationId="{612E32E9-2D95-51E2-6C53-E45CD1A859A1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30" creationId="{AEEE9C69-E966-52A1-68A5-820DC5CDFF5E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32" creationId="{FEF5F94C-EFCB-522B-F9A9-6C5DFAAD6697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33" creationId="{7A7DCB8D-1887-63A1-F553-65E7EE5CA607}"/>
          </ac:cxnSpMkLst>
        </pc:cxnChg>
        <pc:cxnChg chg="add mod">
          <ac:chgData name="victor lorenzo sellares" userId="cca9b460c6724927" providerId="LiveId" clId="{2BE2862C-B9F8-4F36-84E8-84B4006F9BBF}" dt="2022-10-13T17:21:37.723" v="1260" actId="1036"/>
          <ac:cxnSpMkLst>
            <pc:docMk/>
            <pc:sldMk cId="4126290970" sldId="390"/>
            <ac:cxnSpMk id="44" creationId="{298FC6C4-4C37-D8CD-90E8-66D03D67F528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45" creationId="{5334A107-5102-F72E-314D-4D2E84DB6F05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47" creationId="{0A7E4475-8B82-7672-2892-1D77AA77C553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59" creationId="{45CC71A1-0B22-856F-680C-74EC6115FE43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63" creationId="{2A80E55C-B261-F6FF-3116-EBC9F77C2214}"/>
          </ac:cxnSpMkLst>
        </pc:cxnChg>
        <pc:cxnChg chg="mod">
          <ac:chgData name="victor lorenzo sellares" userId="cca9b460c6724927" providerId="LiveId" clId="{2BE2862C-B9F8-4F36-84E8-84B4006F9BBF}" dt="2022-10-12T18:22:52.454" v="776" actId="1036"/>
          <ac:cxnSpMkLst>
            <pc:docMk/>
            <pc:sldMk cId="4126290970" sldId="390"/>
            <ac:cxnSpMk id="72" creationId="{2C16ACD2-84CE-F268-CCD7-45C5A6C86307}"/>
          </ac:cxnSpMkLst>
        </pc:cxnChg>
      </pc:sldChg>
      <pc:sldChg chg="del">
        <pc:chgData name="victor lorenzo sellares" userId="cca9b460c6724927" providerId="LiveId" clId="{2BE2862C-B9F8-4F36-84E8-84B4006F9BBF}" dt="2022-10-12T18:25:09.497" v="860" actId="2696"/>
        <pc:sldMkLst>
          <pc:docMk/>
          <pc:sldMk cId="2995215140" sldId="391"/>
        </pc:sldMkLst>
      </pc:sldChg>
      <pc:sldChg chg="addSp delSp modSp mod ord">
        <pc:chgData name="victor lorenzo sellares" userId="cca9b460c6724927" providerId="LiveId" clId="{2BE2862C-B9F8-4F36-84E8-84B4006F9BBF}" dt="2022-10-13T17:19:49.622" v="1245" actId="1076"/>
        <pc:sldMkLst>
          <pc:docMk/>
          <pc:sldMk cId="3018985284" sldId="392"/>
        </pc:sldMkLst>
        <pc:spChg chg="mod">
          <ac:chgData name="victor lorenzo sellares" userId="cca9b460c6724927" providerId="LiveId" clId="{2BE2862C-B9F8-4F36-84E8-84B4006F9BBF}" dt="2022-10-13T17:19:49.622" v="1245" actId="1076"/>
          <ac:spMkLst>
            <pc:docMk/>
            <pc:sldMk cId="3018985284" sldId="392"/>
            <ac:spMk id="3" creationId="{DA11ABF3-BD25-0456-D072-B555EA9C617A}"/>
          </ac:spMkLst>
        </pc:spChg>
        <pc:spChg chg="mod">
          <ac:chgData name="victor lorenzo sellares" userId="cca9b460c6724927" providerId="LiveId" clId="{2BE2862C-B9F8-4F36-84E8-84B4006F9BBF}" dt="2022-10-13T17:19:47.516" v="1244" actId="1076"/>
          <ac:spMkLst>
            <pc:docMk/>
            <pc:sldMk cId="3018985284" sldId="392"/>
            <ac:spMk id="5" creationId="{3D74921E-5423-3ACB-B86B-9C4D9D3F4346}"/>
          </ac:spMkLst>
        </pc:spChg>
        <pc:spChg chg="del">
          <ac:chgData name="victor lorenzo sellares" userId="cca9b460c6724927" providerId="LiveId" clId="{2BE2862C-B9F8-4F36-84E8-84B4006F9BBF}" dt="2022-10-12T18:27:00.563" v="909" actId="478"/>
          <ac:spMkLst>
            <pc:docMk/>
            <pc:sldMk cId="3018985284" sldId="392"/>
            <ac:spMk id="12" creationId="{689516AF-8D6A-5FC5-38C1-2962379B21F4}"/>
          </ac:spMkLst>
        </pc:spChg>
        <pc:spChg chg="add mod">
          <ac:chgData name="victor lorenzo sellares" userId="cca9b460c6724927" providerId="LiveId" clId="{2BE2862C-B9F8-4F36-84E8-84B4006F9BBF}" dt="2022-10-13T17:07:06.870" v="1099" actId="1076"/>
          <ac:spMkLst>
            <pc:docMk/>
            <pc:sldMk cId="3018985284" sldId="392"/>
            <ac:spMk id="13" creationId="{04B48045-9D08-EB1D-BC06-188E8B04B327}"/>
          </ac:spMkLst>
        </pc:spChg>
        <pc:spChg chg="add mod">
          <ac:chgData name="victor lorenzo sellares" userId="cca9b460c6724927" providerId="LiveId" clId="{2BE2862C-B9F8-4F36-84E8-84B4006F9BBF}" dt="2022-10-13T17:07:38.538" v="1122" actId="1076"/>
          <ac:spMkLst>
            <pc:docMk/>
            <pc:sldMk cId="3018985284" sldId="392"/>
            <ac:spMk id="16" creationId="{68A6BD11-6F88-E4DE-8578-10D03E692284}"/>
          </ac:spMkLst>
        </pc:spChg>
        <pc:spChg chg="add mod">
          <ac:chgData name="victor lorenzo sellares" userId="cca9b460c6724927" providerId="LiveId" clId="{2BE2862C-B9F8-4F36-84E8-84B4006F9BBF}" dt="2022-10-13T17:08:09.323" v="1137" actId="6549"/>
          <ac:spMkLst>
            <pc:docMk/>
            <pc:sldMk cId="3018985284" sldId="392"/>
            <ac:spMk id="23" creationId="{D728F93D-9E70-E18D-A755-3ACE37E723E7}"/>
          </ac:spMkLst>
        </pc:spChg>
        <pc:spChg chg="add mod">
          <ac:chgData name="victor lorenzo sellares" userId="cca9b460c6724927" providerId="LiveId" clId="{2BE2862C-B9F8-4F36-84E8-84B4006F9BBF}" dt="2022-10-13T17:09:11.742" v="1172" actId="1076"/>
          <ac:spMkLst>
            <pc:docMk/>
            <pc:sldMk cId="3018985284" sldId="392"/>
            <ac:spMk id="27" creationId="{2E209C26-85D9-C771-AEEE-9F86C1251F3F}"/>
          </ac:spMkLst>
        </pc:spChg>
        <pc:spChg chg="add mod">
          <ac:chgData name="victor lorenzo sellares" userId="cca9b460c6724927" providerId="LiveId" clId="{2BE2862C-B9F8-4F36-84E8-84B4006F9BBF}" dt="2022-10-13T17:10:03.039" v="1199" actId="1076"/>
          <ac:spMkLst>
            <pc:docMk/>
            <pc:sldMk cId="3018985284" sldId="392"/>
            <ac:spMk id="32" creationId="{8C4FC88D-693A-D5BE-A3E9-3643758D7A2A}"/>
          </ac:spMkLst>
        </pc:spChg>
        <pc:spChg chg="mod">
          <ac:chgData name="victor lorenzo sellares" userId="cca9b460c6724927" providerId="LiveId" clId="{2BE2862C-B9F8-4F36-84E8-84B4006F9BBF}" dt="2022-10-13T17:10:57.983" v="1202"/>
          <ac:spMkLst>
            <pc:docMk/>
            <pc:sldMk cId="3018985284" sldId="392"/>
            <ac:spMk id="39" creationId="{313DDD2F-CCC9-9218-664F-61ECE8C231D8}"/>
          </ac:spMkLst>
        </pc:spChg>
        <pc:spChg chg="add mod">
          <ac:chgData name="victor lorenzo sellares" userId="cca9b460c6724927" providerId="LiveId" clId="{2BE2862C-B9F8-4F36-84E8-84B4006F9BBF}" dt="2022-10-13T17:16:54.775" v="1228" actId="1076"/>
          <ac:spMkLst>
            <pc:docMk/>
            <pc:sldMk cId="3018985284" sldId="392"/>
            <ac:spMk id="47" creationId="{C08F0D94-97A5-9D5D-756F-0C420FD2621D}"/>
          </ac:spMkLst>
        </pc:spChg>
        <pc:spChg chg="add mod">
          <ac:chgData name="victor lorenzo sellares" userId="cca9b460c6724927" providerId="LiveId" clId="{2BE2862C-B9F8-4F36-84E8-84B4006F9BBF}" dt="2022-10-13T17:17:11.431" v="1234" actId="207"/>
          <ac:spMkLst>
            <pc:docMk/>
            <pc:sldMk cId="3018985284" sldId="392"/>
            <ac:spMk id="48" creationId="{1D8908AD-B7D4-997D-37FC-027FFA896624}"/>
          </ac:spMkLst>
        </pc:spChg>
        <pc:grpChg chg="add del mod">
          <ac:chgData name="victor lorenzo sellares" userId="cca9b460c6724927" providerId="LiveId" clId="{2BE2862C-B9F8-4F36-84E8-84B4006F9BBF}" dt="2022-10-13T17:14:15.192" v="1205" actId="478"/>
          <ac:grpSpMkLst>
            <pc:docMk/>
            <pc:sldMk cId="3018985284" sldId="392"/>
            <ac:grpSpMk id="37" creationId="{F091AB58-9664-5CB0-7C82-71EB0EFED0A7}"/>
          </ac:grpSpMkLst>
        </pc:grpChg>
        <pc:picChg chg="del">
          <ac:chgData name="victor lorenzo sellares" userId="cca9b460c6724927" providerId="LiveId" clId="{2BE2862C-B9F8-4F36-84E8-84B4006F9BBF}" dt="2022-10-13T17:06:26.817" v="1071" actId="478"/>
          <ac:picMkLst>
            <pc:docMk/>
            <pc:sldMk cId="3018985284" sldId="392"/>
            <ac:picMk id="2" creationId="{48BB10C9-5020-5298-6953-0CB92701DB5E}"/>
          </ac:picMkLst>
        </pc:picChg>
        <pc:picChg chg="del">
          <ac:chgData name="victor lorenzo sellares" userId="cca9b460c6724927" providerId="LiveId" clId="{2BE2862C-B9F8-4F36-84E8-84B4006F9BBF}" dt="2022-10-13T17:06:26.817" v="1071" actId="478"/>
          <ac:picMkLst>
            <pc:docMk/>
            <pc:sldMk cId="3018985284" sldId="392"/>
            <ac:picMk id="4" creationId="{AE58F9F3-A159-28EF-986F-BD3703489CA7}"/>
          </ac:picMkLst>
        </pc:picChg>
        <pc:picChg chg="del">
          <ac:chgData name="victor lorenzo sellares" userId="cca9b460c6724927" providerId="LiveId" clId="{2BE2862C-B9F8-4F36-84E8-84B4006F9BBF}" dt="2022-10-13T17:06:26.817" v="1071" actId="478"/>
          <ac:picMkLst>
            <pc:docMk/>
            <pc:sldMk cId="3018985284" sldId="392"/>
            <ac:picMk id="6" creationId="{6BAC8E26-C6FC-A1E5-7611-E68803C985E1}"/>
          </ac:picMkLst>
        </pc:picChg>
        <pc:picChg chg="del">
          <ac:chgData name="victor lorenzo sellares" userId="cca9b460c6724927" providerId="LiveId" clId="{2BE2862C-B9F8-4F36-84E8-84B4006F9BBF}" dt="2022-10-13T17:06:26.817" v="1071" actId="478"/>
          <ac:picMkLst>
            <pc:docMk/>
            <pc:sldMk cId="3018985284" sldId="392"/>
            <ac:picMk id="8" creationId="{0AEEEA98-91DF-CBCA-246D-B300CD82D0CB}"/>
          </ac:picMkLst>
        </pc:picChg>
        <pc:picChg chg="add del">
          <ac:chgData name="victor lorenzo sellares" userId="cca9b460c6724927" providerId="LiveId" clId="{2BE2862C-B9F8-4F36-84E8-84B4006F9BBF}" dt="2022-10-13T17:06:26.817" v="1071" actId="478"/>
          <ac:picMkLst>
            <pc:docMk/>
            <pc:sldMk cId="3018985284" sldId="392"/>
            <ac:picMk id="9" creationId="{2B1BE598-B657-D45A-B399-D497C2E7B846}"/>
          </ac:picMkLst>
        </pc:picChg>
        <pc:picChg chg="del">
          <ac:chgData name="victor lorenzo sellares" userId="cca9b460c6724927" providerId="LiveId" clId="{2BE2862C-B9F8-4F36-84E8-84B4006F9BBF}" dt="2022-10-13T17:06:26.817" v="1071" actId="478"/>
          <ac:picMkLst>
            <pc:docMk/>
            <pc:sldMk cId="3018985284" sldId="392"/>
            <ac:picMk id="10" creationId="{CD71BE6E-113C-82AA-7393-9559A54846EF}"/>
          </ac:picMkLst>
        </pc:picChg>
        <pc:picChg chg="add mod">
          <ac:chgData name="victor lorenzo sellares" userId="cca9b460c6724927" providerId="LiveId" clId="{2BE2862C-B9F8-4F36-84E8-84B4006F9BBF}" dt="2022-10-13T17:06:32.073" v="1074" actId="1076"/>
          <ac:picMkLst>
            <pc:docMk/>
            <pc:sldMk cId="3018985284" sldId="392"/>
            <ac:picMk id="12" creationId="{F2914944-4F80-301E-73D1-6832D617F681}"/>
          </ac:picMkLst>
        </pc:picChg>
        <pc:picChg chg="mod">
          <ac:chgData name="victor lorenzo sellares" userId="cca9b460c6724927" providerId="LiveId" clId="{2BE2862C-B9F8-4F36-84E8-84B4006F9BBF}" dt="2022-10-13T17:10:57.983" v="1202"/>
          <ac:picMkLst>
            <pc:docMk/>
            <pc:sldMk cId="3018985284" sldId="392"/>
            <ac:picMk id="38" creationId="{E478C114-89AF-DAF3-7E2A-27127EC51C81}"/>
          </ac:picMkLst>
        </pc:picChg>
        <pc:picChg chg="add del mod">
          <ac:chgData name="victor lorenzo sellares" userId="cca9b460c6724927" providerId="LiveId" clId="{2BE2862C-B9F8-4F36-84E8-84B4006F9BBF}" dt="2022-10-13T17:15:53.491" v="1210" actId="478"/>
          <ac:picMkLst>
            <pc:docMk/>
            <pc:sldMk cId="3018985284" sldId="392"/>
            <ac:picMk id="41" creationId="{54204222-A4C6-67F9-1D41-7C18C5292CC2}"/>
          </ac:picMkLst>
        </pc:picChg>
        <pc:picChg chg="add del mod">
          <ac:chgData name="victor lorenzo sellares" userId="cca9b460c6724927" providerId="LiveId" clId="{2BE2862C-B9F8-4F36-84E8-84B4006F9BBF}" dt="2022-10-13T17:19:14.600" v="1235" actId="478"/>
          <ac:picMkLst>
            <pc:docMk/>
            <pc:sldMk cId="3018985284" sldId="392"/>
            <ac:picMk id="43" creationId="{57BF479B-C5CF-B720-923D-645EB3DB632F}"/>
          </ac:picMkLst>
        </pc:picChg>
        <pc:picChg chg="add mod ord">
          <ac:chgData name="victor lorenzo sellares" userId="cca9b460c6724927" providerId="LiveId" clId="{2BE2862C-B9F8-4F36-84E8-84B4006F9BBF}" dt="2022-10-13T17:19:41.334" v="1243" actId="14100"/>
          <ac:picMkLst>
            <pc:docMk/>
            <pc:sldMk cId="3018985284" sldId="392"/>
            <ac:picMk id="49" creationId="{3378E47D-AE86-B86D-899E-93374565CEC7}"/>
          </ac:picMkLst>
        </pc:picChg>
        <pc:picChg chg="del mod">
          <ac:chgData name="victor lorenzo sellares" userId="cca9b460c6724927" providerId="LiveId" clId="{2BE2862C-B9F8-4F36-84E8-84B4006F9BBF}" dt="2022-10-13T17:10:57.366" v="1201" actId="478"/>
          <ac:picMkLst>
            <pc:docMk/>
            <pc:sldMk cId="3018985284" sldId="392"/>
            <ac:picMk id="1026" creationId="{34A5C7B4-9BFE-CBB9-595A-A38B453298B1}"/>
          </ac:picMkLst>
        </pc:picChg>
        <pc:cxnChg chg="add mod">
          <ac:chgData name="victor lorenzo sellares" userId="cca9b460c6724927" providerId="LiveId" clId="{2BE2862C-B9F8-4F36-84E8-84B4006F9BBF}" dt="2022-10-13T17:06:51.931" v="1078" actId="1076"/>
          <ac:cxnSpMkLst>
            <pc:docMk/>
            <pc:sldMk cId="3018985284" sldId="392"/>
            <ac:cxnSpMk id="14" creationId="{72F774D2-25DC-813D-8C3F-6886F2EC9294}"/>
          </ac:cxnSpMkLst>
        </pc:cxnChg>
        <pc:cxnChg chg="add mod">
          <ac:chgData name="victor lorenzo sellares" userId="cca9b460c6724927" providerId="LiveId" clId="{2BE2862C-B9F8-4F36-84E8-84B4006F9BBF}" dt="2022-10-13T17:07:44.461" v="1124" actId="14100"/>
          <ac:cxnSpMkLst>
            <pc:docMk/>
            <pc:sldMk cId="3018985284" sldId="392"/>
            <ac:cxnSpMk id="17" creationId="{8C69A060-6544-1BA8-2BEA-95EF915A178B}"/>
          </ac:cxnSpMkLst>
        </pc:cxnChg>
        <pc:cxnChg chg="add mod">
          <ac:chgData name="victor lorenzo sellares" userId="cca9b460c6724927" providerId="LiveId" clId="{2BE2862C-B9F8-4F36-84E8-84B4006F9BBF}" dt="2022-10-13T17:08:15.361" v="1139" actId="14100"/>
          <ac:cxnSpMkLst>
            <pc:docMk/>
            <pc:sldMk cId="3018985284" sldId="392"/>
            <ac:cxnSpMk id="24" creationId="{759FEBB0-FA73-16F3-DBF2-39C2BF0301DD}"/>
          </ac:cxnSpMkLst>
        </pc:cxnChg>
        <pc:cxnChg chg="add mod">
          <ac:chgData name="victor lorenzo sellares" userId="cca9b460c6724927" providerId="LiveId" clId="{2BE2862C-B9F8-4F36-84E8-84B4006F9BBF}" dt="2022-10-13T17:09:20.347" v="1175" actId="14100"/>
          <ac:cxnSpMkLst>
            <pc:docMk/>
            <pc:sldMk cId="3018985284" sldId="392"/>
            <ac:cxnSpMk id="28" creationId="{8DEE96FD-10AF-A698-3F74-1D036481BF17}"/>
          </ac:cxnSpMkLst>
        </pc:cxnChg>
        <pc:cxnChg chg="add del mod">
          <ac:chgData name="victor lorenzo sellares" userId="cca9b460c6724927" providerId="LiveId" clId="{2BE2862C-B9F8-4F36-84E8-84B4006F9BBF}" dt="2022-10-13T17:10:08.846" v="1200" actId="478"/>
          <ac:cxnSpMkLst>
            <pc:docMk/>
            <pc:sldMk cId="3018985284" sldId="392"/>
            <ac:cxnSpMk id="31" creationId="{F51179DB-E03C-036E-E67B-4D73C2AACDEF}"/>
          </ac:cxnSpMkLst>
        </pc:cxnChg>
        <pc:cxnChg chg="add mod">
          <ac:chgData name="victor lorenzo sellares" userId="cca9b460c6724927" providerId="LiveId" clId="{2BE2862C-B9F8-4F36-84E8-84B4006F9BBF}" dt="2022-10-13T17:10:00.747" v="1198" actId="14100"/>
          <ac:cxnSpMkLst>
            <pc:docMk/>
            <pc:sldMk cId="3018985284" sldId="392"/>
            <ac:cxnSpMk id="33" creationId="{01200F36-FF4C-ED20-0BCF-A70B871EB018}"/>
          </ac:cxnSpMkLst>
        </pc:cxnChg>
        <pc:cxnChg chg="add mod">
          <ac:chgData name="victor lorenzo sellares" userId="cca9b460c6724927" providerId="LiveId" clId="{2BE2862C-B9F8-4F36-84E8-84B4006F9BBF}" dt="2022-10-13T17:19:33.592" v="1242" actId="14100"/>
          <ac:cxnSpMkLst>
            <pc:docMk/>
            <pc:sldMk cId="3018985284" sldId="392"/>
            <ac:cxnSpMk id="44" creationId="{48058C86-2BA6-A49D-AFF4-E90B20A051E7}"/>
          </ac:cxnSpMkLst>
        </pc:cxnChg>
      </pc:sldChg>
      <pc:sldChg chg="del ord">
        <pc:chgData name="victor lorenzo sellares" userId="cca9b460c6724927" providerId="LiveId" clId="{2BE2862C-B9F8-4F36-84E8-84B4006F9BBF}" dt="2022-10-15T08:54:24.244" v="1277" actId="2696"/>
        <pc:sldMkLst>
          <pc:docMk/>
          <pc:sldMk cId="348978242" sldId="393"/>
        </pc:sldMkLst>
      </pc:sldChg>
      <pc:sldChg chg="addSp modSp new mod">
        <pc:chgData name="victor lorenzo sellares" userId="cca9b460c6724927" providerId="LiveId" clId="{2BE2862C-B9F8-4F36-84E8-84B4006F9BBF}" dt="2022-10-15T08:58:25.094" v="1524" actId="1076"/>
        <pc:sldMkLst>
          <pc:docMk/>
          <pc:sldMk cId="2143529259" sldId="394"/>
        </pc:sldMkLst>
        <pc:spChg chg="add mod">
          <ac:chgData name="victor lorenzo sellares" userId="cca9b460c6724927" providerId="LiveId" clId="{2BE2862C-B9F8-4F36-84E8-84B4006F9BBF}" dt="2022-10-15T08:58:07.968" v="1515" actId="14100"/>
          <ac:spMkLst>
            <pc:docMk/>
            <pc:sldMk cId="2143529259" sldId="394"/>
            <ac:spMk id="4" creationId="{B549A2F2-D2A9-41D0-30F3-16CB94E09800}"/>
          </ac:spMkLst>
        </pc:spChg>
        <pc:spChg chg="add mod">
          <ac:chgData name="victor lorenzo sellares" userId="cca9b460c6724927" providerId="LiveId" clId="{2BE2862C-B9F8-4F36-84E8-84B4006F9BBF}" dt="2022-10-15T08:57:56.373" v="1513" actId="1038"/>
          <ac:spMkLst>
            <pc:docMk/>
            <pc:sldMk cId="2143529259" sldId="394"/>
            <ac:spMk id="5" creationId="{D994BC87-3F72-E748-9BE2-35FCD4568971}"/>
          </ac:spMkLst>
        </pc:spChg>
        <pc:spChg chg="add mod">
          <ac:chgData name="victor lorenzo sellares" userId="cca9b460c6724927" providerId="LiveId" clId="{2BE2862C-B9F8-4F36-84E8-84B4006F9BBF}" dt="2022-10-15T08:57:56.373" v="1513" actId="1038"/>
          <ac:spMkLst>
            <pc:docMk/>
            <pc:sldMk cId="2143529259" sldId="394"/>
            <ac:spMk id="6" creationId="{BB2A9769-6ABB-DA5D-CAF0-3DDDE29C89B9}"/>
          </ac:spMkLst>
        </pc:spChg>
        <pc:spChg chg="add mod">
          <ac:chgData name="victor lorenzo sellares" userId="cca9b460c6724927" providerId="LiveId" clId="{2BE2862C-B9F8-4F36-84E8-84B4006F9BBF}" dt="2022-10-15T08:57:56.373" v="1513" actId="1038"/>
          <ac:spMkLst>
            <pc:docMk/>
            <pc:sldMk cId="2143529259" sldId="394"/>
            <ac:spMk id="7" creationId="{1F73D449-9DA1-4191-0056-44D8D6970CD9}"/>
          </ac:spMkLst>
        </pc:spChg>
        <pc:spChg chg="add mod">
          <ac:chgData name="victor lorenzo sellares" userId="cca9b460c6724927" providerId="LiveId" clId="{2BE2862C-B9F8-4F36-84E8-84B4006F9BBF}" dt="2022-10-15T08:57:56.373" v="1513" actId="1038"/>
          <ac:spMkLst>
            <pc:docMk/>
            <pc:sldMk cId="2143529259" sldId="394"/>
            <ac:spMk id="8" creationId="{B6DF4640-5330-9314-0882-300B9F4E0145}"/>
          </ac:spMkLst>
        </pc:spChg>
        <pc:spChg chg="add mod">
          <ac:chgData name="victor lorenzo sellares" userId="cca9b460c6724927" providerId="LiveId" clId="{2BE2862C-B9F8-4F36-84E8-84B4006F9BBF}" dt="2022-10-15T08:57:56.373" v="1513" actId="1038"/>
          <ac:spMkLst>
            <pc:docMk/>
            <pc:sldMk cId="2143529259" sldId="394"/>
            <ac:spMk id="9" creationId="{1B7F29CC-111C-CEC1-19CD-B469A1B39927}"/>
          </ac:spMkLst>
        </pc:spChg>
        <pc:picChg chg="add mod">
          <ac:chgData name="victor lorenzo sellares" userId="cca9b460c6724927" providerId="LiveId" clId="{2BE2862C-B9F8-4F36-84E8-84B4006F9BBF}" dt="2022-10-15T08:57:56.373" v="1513" actId="1038"/>
          <ac:picMkLst>
            <pc:docMk/>
            <pc:sldMk cId="2143529259" sldId="394"/>
            <ac:picMk id="3" creationId="{5318A795-8AF9-4D4E-C81B-C2F8F49FCE7C}"/>
          </ac:picMkLst>
        </pc:picChg>
        <pc:cxnChg chg="add mod">
          <ac:chgData name="victor lorenzo sellares" userId="cca9b460c6724927" providerId="LiveId" clId="{2BE2862C-B9F8-4F36-84E8-84B4006F9BBF}" dt="2022-10-15T08:58:25.094" v="1524" actId="1076"/>
          <ac:cxnSpMkLst>
            <pc:docMk/>
            <pc:sldMk cId="2143529259" sldId="394"/>
            <ac:cxnSpMk id="10" creationId="{FC05223D-947E-9F58-A77D-2D7A3B73F80A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0AAA2-22C3-847B-56C7-DB4619ABC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0663666-D084-93EE-E4A4-03673DE2F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41E668-030E-0AD4-5EB2-E787A5CB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313D-791C-4B99-B847-4622A4CAA8AD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2C533F-18F1-7883-859E-474E28F05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B2F26-8734-7108-FF4A-2EDBD501A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FAEC-F1C6-4181-960B-A27EA821A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53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A0A399-EB86-F72C-F14F-F3A1AA26B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546543-B14C-B23F-4F80-576FAE140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DB768E-69A2-431E-AC31-F5143C7D9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313D-791C-4B99-B847-4622A4CAA8AD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CE3878-4111-6DED-8E0C-242ECA23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7F5FA6-F0BA-CCD0-6DD1-AB2F6700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FAEC-F1C6-4181-960B-A27EA821A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585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D9BED6-B0B4-9916-8E92-39B00A7C4E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2377770-C88D-8B67-93DF-8264D9C9B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CFFC53-FBF9-513D-404F-98A40276F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313D-791C-4B99-B847-4622A4CAA8AD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C51BB-43FB-53FE-C813-8EEEFFA6D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4A64E0-EAED-AEF4-3840-BDA2C1169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FAEC-F1C6-4181-960B-A27EA821A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951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B7915-D687-F550-FFC3-0F2635BD6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732EE-EF6A-0823-573A-DF4B4E665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35846A-86CA-5B84-AE45-56CD606B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313D-791C-4B99-B847-4622A4CAA8AD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E5AB32-65CF-6032-B5CA-15DCF590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A17E93-B898-6488-3663-2433AD0F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FAEC-F1C6-4181-960B-A27EA821A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684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23364B-B9AC-098E-BABC-A252DA29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1570F1-68D3-A840-9705-12BCAFEE7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FFB477-D366-E630-E3F5-13FD1AED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313D-791C-4B99-B847-4622A4CAA8AD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278B4D-F1FC-3F89-B0BA-3FF06828C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719725-C5C5-CE0C-84B0-810080AC8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FAEC-F1C6-4181-960B-A27EA821A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75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A5B930-E92A-BBC8-1B7B-7547F45F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0BCF4C-F865-D6A7-C942-CAF54C148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1DBD8CE-6056-F699-65CA-E5DF0DB87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B2E9C2-0ECC-4DC4-8C4D-63AE49D49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313D-791C-4B99-B847-4622A4CAA8AD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EE786C-6761-2A5D-D5D0-1D96EE89F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2004CB-9D16-D00D-2EB4-5714BDDF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FAEC-F1C6-4181-960B-A27EA821A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391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0C4588-8533-AAC3-8E29-83709218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06BC32-10B3-BD5F-7319-0B93607CE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FF284A-4D15-E339-AE30-17AB75FC0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2BB024-3BD7-3D4E-3167-AE28EF79B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91863-1181-1EE6-E78F-AC2AFC7F5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A3B8D6-1AE2-C8D3-CD13-A33A85F92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313D-791C-4B99-B847-4622A4CAA8AD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3D0C87-44C2-DC5D-9EE9-483B89B1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EF3A63B-C21A-2BF4-B26C-16C39AB0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FAEC-F1C6-4181-960B-A27EA821A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07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211A6-7C3D-89B2-DC1F-5F889E2FE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A7D3E40-89F3-41C8-C2A8-35C3BEB7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313D-791C-4B99-B847-4622A4CAA8AD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2CEBAA-7922-0799-F754-CFD0FB89E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3AA6FF8-E318-B52C-AF68-25B74F26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FAEC-F1C6-4181-960B-A27EA821A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57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33813E-A28F-4DCA-D2EB-52A863B7A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313D-791C-4B99-B847-4622A4CAA8AD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C1149AA-7F3B-9DCC-123D-032FD24D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E8D0B3-0779-1025-13C2-E0AF857A1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FAEC-F1C6-4181-960B-A27EA821A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5755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E0AFA-2A10-49E9-7BD4-DEDAD650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3470A-C68B-F18C-7592-E50B43204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31EFA6-CB2A-1D58-B2A6-9D6D62310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BA098D-B80A-FBF5-B4E1-228CC56E2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313D-791C-4B99-B847-4622A4CAA8AD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14DF8C-E4B4-55BF-267B-51796DCE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F1A033-EFAF-3B7B-CDC7-3B456938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FAEC-F1C6-4181-960B-A27EA821A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255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F88A02-A131-A4C7-DE8E-7425918CC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E213A51-E542-72F6-C2D5-7BD8A9C18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0DA4A0-D343-9B30-78D2-A2F0A423F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7FA9DF-6148-FA11-37BD-BADBE334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313D-791C-4B99-B847-4622A4CAA8AD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0C17C9-9118-A27F-B110-50FF66737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E8B56B-B38A-508E-4513-78A3B94E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FAEC-F1C6-4181-960B-A27EA821A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371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CDE6065-15A5-04AF-A252-02873177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6E7DF9-8D92-5099-A41A-EF661641E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2BC9D7-80A1-6069-23FF-C427D708B7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4313D-791C-4B99-B847-4622A4CAA8AD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FFF54A-0DAD-EB77-D910-DED1D006F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9826A4-E507-2CA1-BD4C-0BF94E0CB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8FAEC-F1C6-4181-960B-A27EA821A8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220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B62DB662-AFEE-EA9D-82C4-B5E1FC123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1" y="816619"/>
            <a:ext cx="4197072" cy="55414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549A2F2-D2A9-41D0-30F3-16CB94E09800}"/>
              </a:ext>
            </a:extLst>
          </p:cNvPr>
          <p:cNvSpPr txBox="1"/>
          <p:nvPr/>
        </p:nvSpPr>
        <p:spPr>
          <a:xfrm>
            <a:off x="518168" y="55250"/>
            <a:ext cx="10612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rgbClr val="0000FF"/>
                </a:solidFill>
              </a:rPr>
              <a:t>Aparato Urinario: Riñón y Vías Urinarias</a:t>
            </a:r>
            <a:endParaRPr lang="es-ES" sz="3600">
              <a:solidFill>
                <a:srgbClr val="0000FF"/>
              </a:solidFill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D994BC87-3F72-E748-9BE2-35FCD4568971}"/>
              </a:ext>
            </a:extLst>
          </p:cNvPr>
          <p:cNvSpPr txBox="1"/>
          <p:nvPr/>
        </p:nvSpPr>
        <p:spPr>
          <a:xfrm>
            <a:off x="516882" y="2025791"/>
            <a:ext cx="103500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s-ES" sz="2000" b="1" i="1" spc="-5">
                <a:latin typeface="Calibri"/>
                <a:cs typeface="Calibri"/>
              </a:rPr>
              <a:t>Riñón</a:t>
            </a:r>
            <a:endParaRPr sz="2000" i="1">
              <a:latin typeface="Calibri"/>
              <a:cs typeface="Calibri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BB2A9769-6ABB-DA5D-CAF0-3DDDE29C89B9}"/>
              </a:ext>
            </a:extLst>
          </p:cNvPr>
          <p:cNvSpPr txBox="1"/>
          <p:nvPr/>
        </p:nvSpPr>
        <p:spPr>
          <a:xfrm>
            <a:off x="1833441" y="1037384"/>
            <a:ext cx="103500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s-ES" sz="1600" b="1" i="1" spc="-5">
                <a:latin typeface="Calibri"/>
                <a:cs typeface="Calibri"/>
              </a:rPr>
              <a:t>Vena Cava</a:t>
            </a:r>
            <a:endParaRPr sz="1600" i="1"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F73D449-9DA1-4191-0056-44D8D6970CD9}"/>
              </a:ext>
            </a:extLst>
          </p:cNvPr>
          <p:cNvSpPr txBox="1"/>
          <p:nvPr/>
        </p:nvSpPr>
        <p:spPr>
          <a:xfrm>
            <a:off x="3070322" y="1004878"/>
            <a:ext cx="103500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s-ES" sz="1600" b="1" i="1" spc="-5">
                <a:latin typeface="Calibri"/>
                <a:cs typeface="Calibri"/>
              </a:rPr>
              <a:t>Aorta</a:t>
            </a:r>
            <a:endParaRPr sz="1600" i="1">
              <a:latin typeface="Calibri"/>
              <a:cs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B6DF4640-5330-9314-0882-300B9F4E0145}"/>
              </a:ext>
            </a:extLst>
          </p:cNvPr>
          <p:cNvSpPr txBox="1"/>
          <p:nvPr/>
        </p:nvSpPr>
        <p:spPr>
          <a:xfrm>
            <a:off x="1702669" y="3556648"/>
            <a:ext cx="103500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s-ES" b="1" i="1" spc="-5">
                <a:latin typeface="Calibri"/>
                <a:cs typeface="Calibri"/>
              </a:rPr>
              <a:t>Uréter</a:t>
            </a:r>
            <a:endParaRPr i="1"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B7F29CC-111C-CEC1-19CD-B469A1B39927}"/>
              </a:ext>
            </a:extLst>
          </p:cNvPr>
          <p:cNvSpPr txBox="1"/>
          <p:nvPr/>
        </p:nvSpPr>
        <p:spPr>
          <a:xfrm>
            <a:off x="3426875" y="5585341"/>
            <a:ext cx="103500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s-ES" b="1" i="1" spc="-5">
                <a:latin typeface="Calibri"/>
                <a:cs typeface="Calibri"/>
              </a:rPr>
              <a:t>Vejiga</a:t>
            </a:r>
            <a:endParaRPr i="1">
              <a:latin typeface="Calibri"/>
              <a:cs typeface="Calibri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C05223D-947E-9F58-A77D-2D7A3B73F80A}"/>
              </a:ext>
            </a:extLst>
          </p:cNvPr>
          <p:cNvCxnSpPr/>
          <p:nvPr/>
        </p:nvCxnSpPr>
        <p:spPr>
          <a:xfrm>
            <a:off x="1381245" y="659097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EB31997F-0CA1-610B-10D7-D29B680EA872}"/>
              </a:ext>
            </a:extLst>
          </p:cNvPr>
          <p:cNvSpPr txBox="1"/>
          <p:nvPr/>
        </p:nvSpPr>
        <p:spPr>
          <a:xfrm>
            <a:off x="5572809" y="804698"/>
            <a:ext cx="6128488" cy="599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>
                <a:solidFill>
                  <a:srgbClr val="0000FF"/>
                </a:solidFill>
              </a:rPr>
              <a:t>FUNCIONES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orina, filtrando la sangre y de esta forma </a:t>
            </a:r>
            <a:r>
              <a:rPr lang="es-E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eliminan productos metabólicos y toxinas.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ontrol integrado del líquido extracelular, del equilibrio electrolítico y del equilibrio acido-básico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Producen hormonas como el Calcitriol, la Eritropoyetina y enzimas como la Renina</a:t>
            </a:r>
            <a:endParaRPr lang="es-ES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Estructura</a:t>
            </a:r>
          </a:p>
          <a:p>
            <a:pPr>
              <a:lnSpc>
                <a:spcPct val="150000"/>
              </a:lnSpc>
            </a:pPr>
            <a:r>
              <a:rPr lang="es-E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Riñones: 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Órganos pares ubicados en la parte posterior del abdomen, detrás del peritoneo.</a:t>
            </a:r>
          </a:p>
          <a:p>
            <a:pPr algn="just">
              <a:lnSpc>
                <a:spcPct val="150000"/>
              </a:lnSpc>
            </a:pPr>
            <a:r>
              <a:rPr lang="es-E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orina formada en los riñones desemboca a través de las </a:t>
            </a:r>
            <a:r>
              <a:rPr lang="es-ES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vías urinarias intrarrenales, cálices y </a:t>
            </a:r>
            <a:r>
              <a:rPr lang="es-ES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pelvis renal en los </a:t>
            </a:r>
            <a:r>
              <a:rPr lang="es-ES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uréteres</a:t>
            </a:r>
            <a:r>
              <a:rPr lang="es-ES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Estos la </a:t>
            </a:r>
            <a:r>
              <a:rPr lang="es-ES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rasportan a la </a:t>
            </a:r>
            <a:r>
              <a:rPr lang="es-E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vejiga urinaria</a:t>
            </a:r>
            <a:r>
              <a:rPr lang="es-E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donde se almacena, hasta ser eliminada al exterior por la </a:t>
            </a:r>
            <a:r>
              <a:rPr lang="es-E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uretra.</a:t>
            </a:r>
          </a:p>
          <a:p>
            <a:pPr algn="just">
              <a:lnSpc>
                <a:spcPct val="150000"/>
              </a:lnSpc>
            </a:pPr>
            <a:endParaRPr lang="es-ES" sz="9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1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unidad estructural del riñón es la NEFRONA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14953B9B-8C35-64F3-6B1E-DBF7B8E40E35}"/>
              </a:ext>
            </a:extLst>
          </p:cNvPr>
          <p:cNvSpPr txBox="1"/>
          <p:nvPr/>
        </p:nvSpPr>
        <p:spPr>
          <a:xfrm>
            <a:off x="2562486" y="5979563"/>
            <a:ext cx="103500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s-ES" b="1" i="1" spc="-5">
                <a:latin typeface="Calibri"/>
                <a:cs typeface="Calibri"/>
              </a:rPr>
              <a:t>Uretra</a:t>
            </a:r>
            <a:endParaRPr i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52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 descr="Dibujo animado de un animal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AB9A3FE7-758C-4722-908E-7704E3C80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031" y="1757064"/>
            <a:ext cx="5675119" cy="4255438"/>
          </a:xfrm>
          <a:prstGeom prst="rect">
            <a:avLst/>
          </a:prstGeom>
        </p:spPr>
      </p:pic>
      <p:pic>
        <p:nvPicPr>
          <p:cNvPr id="3" name="Google Shape;307;p32">
            <a:extLst>
              <a:ext uri="{FF2B5EF4-FFF2-40B4-BE49-F238E27FC236}">
                <a16:creationId xmlns:a16="http://schemas.microsoft.com/office/drawing/2014/main" id="{1BE0E1C2-DAD5-481E-86C1-C0EC8579E3CC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l="17673" t="21437" r="17563" b="3447"/>
          <a:stretch/>
        </p:blipFill>
        <p:spPr>
          <a:xfrm rot="5400000">
            <a:off x="1369737" y="2069679"/>
            <a:ext cx="5033524" cy="44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15">
            <a:extLst>
              <a:ext uri="{FF2B5EF4-FFF2-40B4-BE49-F238E27FC236}">
                <a16:creationId xmlns:a16="http://schemas.microsoft.com/office/drawing/2014/main" id="{7E1C30F9-6A3F-4832-AEAC-5CA681262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90" y="43038"/>
            <a:ext cx="112581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Aparato yuxtaglomerular: Células yuxtaglomerulares + Macula densa</a:t>
            </a:r>
            <a:endParaRPr lang="es-ES" altLang="es-E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5">
            <a:extLst>
              <a:ext uri="{FF2B5EF4-FFF2-40B4-BE49-F238E27FC236}">
                <a16:creationId xmlns:a16="http://schemas.microsoft.com/office/drawing/2014/main" id="{52F7D95A-79DD-4EBF-AD8E-85EFC1E0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7" y="701893"/>
            <a:ext cx="115324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600">
                <a:latin typeface="Times New Roman" panose="02020603050405020304" pitchFamily="18" charset="0"/>
                <a:cs typeface="Times New Roman" panose="02020603050405020304" pitchFamily="18" charset="0"/>
              </a:rPr>
              <a:t>Estructura renal que regula el funcionamiento de la nefrona. El </a:t>
            </a:r>
            <a:r>
              <a:rPr lang="es-ES" alt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aparato yuxtaglomerular </a:t>
            </a:r>
            <a:r>
              <a:rPr lang="es-ES" alt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está formado por la porción terminal de la arteriola aferente, la primera porción de la arteriola eferente, el mesangio </a:t>
            </a:r>
            <a:r>
              <a:rPr lang="es-ES" altLang="es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extraglomerular</a:t>
            </a:r>
            <a:r>
              <a:rPr lang="es-ES" alt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(entre ambas </a:t>
            </a:r>
            <a:r>
              <a:rPr lang="es-ES" altLang="es-E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arteriolas). La </a:t>
            </a:r>
            <a:r>
              <a:rPr lang="es-ES" alt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mácula </a:t>
            </a:r>
            <a:r>
              <a:rPr lang="es-ES" altLang="es-E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densa </a:t>
            </a:r>
            <a:r>
              <a:rPr lang="es-ES" altLang="es-ES" sz="1600">
                <a:latin typeface="Times New Roman" panose="02020603050405020304" pitchFamily="18" charset="0"/>
                <a:cs typeface="Times New Roman" panose="02020603050405020304" pitchFamily="18" charset="0"/>
              </a:rPr>
              <a:t>es una </a:t>
            </a:r>
            <a:r>
              <a:rPr lang="es-ES" alt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placa de células especializadas, de la porción recta del túbulo distal, que se adhiere al polo vascular del glomérulo) </a:t>
            </a:r>
          </a:p>
        </p:txBody>
      </p:sp>
      <p:sp>
        <p:nvSpPr>
          <p:cNvPr id="9" name="Google Shape;313;p32">
            <a:extLst>
              <a:ext uri="{FF2B5EF4-FFF2-40B4-BE49-F238E27FC236}">
                <a16:creationId xmlns:a16="http://schemas.microsoft.com/office/drawing/2014/main" id="{250FF3D6-6FF4-4498-8866-5253A1B3900F}"/>
              </a:ext>
            </a:extLst>
          </p:cNvPr>
          <p:cNvSpPr txBox="1"/>
          <p:nvPr/>
        </p:nvSpPr>
        <p:spPr>
          <a:xfrm>
            <a:off x="6355567" y="5430122"/>
            <a:ext cx="3670176" cy="110796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Mácula densa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Segmento especializado del túbulo distal.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Google Shape;315;p32">
            <a:extLst>
              <a:ext uri="{FF2B5EF4-FFF2-40B4-BE49-F238E27FC236}">
                <a16:creationId xmlns:a16="http://schemas.microsoft.com/office/drawing/2014/main" id="{8BBE9AC6-97AE-44A3-B87F-F4C36029B363}"/>
              </a:ext>
            </a:extLst>
          </p:cNvPr>
          <p:cNvCxnSpPr>
            <a:cxnSpLocks/>
          </p:cNvCxnSpPr>
          <p:nvPr/>
        </p:nvCxnSpPr>
        <p:spPr>
          <a:xfrm>
            <a:off x="5591945" y="4005064"/>
            <a:ext cx="1090519" cy="1479148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12" name="Google Shape;315;p32">
            <a:extLst>
              <a:ext uri="{FF2B5EF4-FFF2-40B4-BE49-F238E27FC236}">
                <a16:creationId xmlns:a16="http://schemas.microsoft.com/office/drawing/2014/main" id="{E9BF9310-385B-4B08-AB15-38017F034963}"/>
              </a:ext>
            </a:extLst>
          </p:cNvPr>
          <p:cNvCxnSpPr>
            <a:cxnSpLocks/>
          </p:cNvCxnSpPr>
          <p:nvPr/>
        </p:nvCxnSpPr>
        <p:spPr>
          <a:xfrm flipH="1">
            <a:off x="6888088" y="3884784"/>
            <a:ext cx="72008" cy="1630761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arrow" w="med" len="med"/>
            <a:tailEnd type="none" w="med" len="med"/>
          </a:ln>
        </p:spPr>
      </p:cxnSp>
      <p:sp>
        <p:nvSpPr>
          <p:cNvPr id="22" name="Google Shape;317;p32">
            <a:extLst>
              <a:ext uri="{FF2B5EF4-FFF2-40B4-BE49-F238E27FC236}">
                <a16:creationId xmlns:a16="http://schemas.microsoft.com/office/drawing/2014/main" id="{E5F272FB-25E4-4822-8D8A-580046314AA2}"/>
              </a:ext>
            </a:extLst>
          </p:cNvPr>
          <p:cNvSpPr txBox="1"/>
          <p:nvPr/>
        </p:nvSpPr>
        <p:spPr>
          <a:xfrm>
            <a:off x="5159030" y="1910343"/>
            <a:ext cx="2188828" cy="738633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s" b="1">
                <a:latin typeface="Times New Roman" panose="02020603050405020304" pitchFamily="18" charset="0"/>
                <a:cs typeface="Times New Roman" panose="02020603050405020304" pitchFamily="18" charset="0"/>
              </a:rPr>
              <a:t>Células yuxtaglomerulares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Google Shape;315;p32">
            <a:extLst>
              <a:ext uri="{FF2B5EF4-FFF2-40B4-BE49-F238E27FC236}">
                <a16:creationId xmlns:a16="http://schemas.microsoft.com/office/drawing/2014/main" id="{7471E5CB-AC65-4CA7-960E-445D500A890E}"/>
              </a:ext>
            </a:extLst>
          </p:cNvPr>
          <p:cNvCxnSpPr>
            <a:cxnSpLocks/>
          </p:cNvCxnSpPr>
          <p:nvPr/>
        </p:nvCxnSpPr>
        <p:spPr>
          <a:xfrm flipV="1">
            <a:off x="5159030" y="2648976"/>
            <a:ext cx="828205" cy="1356088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29" name="Google Shape;315;p32">
            <a:extLst>
              <a:ext uri="{FF2B5EF4-FFF2-40B4-BE49-F238E27FC236}">
                <a16:creationId xmlns:a16="http://schemas.microsoft.com/office/drawing/2014/main" id="{53E4D5B8-F289-41B9-A0D4-5F8011B5827C}"/>
              </a:ext>
            </a:extLst>
          </p:cNvPr>
          <p:cNvCxnSpPr>
            <a:cxnSpLocks/>
          </p:cNvCxnSpPr>
          <p:nvPr/>
        </p:nvCxnSpPr>
        <p:spPr>
          <a:xfrm flipH="1" flipV="1">
            <a:off x="6466114" y="2648976"/>
            <a:ext cx="780720" cy="1418822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arrow" w="med" len="med"/>
            <a:tailEnd type="none" w="med" len="med"/>
          </a:ln>
        </p:spPr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14DDB97C-EC4D-EC4E-8DD2-15265A049A23}"/>
              </a:ext>
            </a:extLst>
          </p:cNvPr>
          <p:cNvSpPr txBox="1"/>
          <p:nvPr/>
        </p:nvSpPr>
        <p:spPr>
          <a:xfrm>
            <a:off x="4679185" y="6487963"/>
            <a:ext cx="13639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alt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Tinción de PAS</a:t>
            </a:r>
            <a:endParaRPr lang="fr-ES" sz="1400" b="1" dirty="0"/>
          </a:p>
        </p:txBody>
      </p:sp>
      <p:cxnSp>
        <p:nvCxnSpPr>
          <p:cNvPr id="14" name="10 Conector recto">
            <a:extLst>
              <a:ext uri="{FF2B5EF4-FFF2-40B4-BE49-F238E27FC236}">
                <a16:creationId xmlns:a16="http://schemas.microsoft.com/office/drawing/2014/main" id="{CC749229-AB82-4A6F-A9FD-90D10419F42A}"/>
              </a:ext>
            </a:extLst>
          </p:cNvPr>
          <p:cNvCxnSpPr>
            <a:cxnSpLocks/>
          </p:cNvCxnSpPr>
          <p:nvPr/>
        </p:nvCxnSpPr>
        <p:spPr>
          <a:xfrm>
            <a:off x="597523" y="62590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925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DD08BF08-274E-4A5A-AA3E-5D1BD2AA62BD}"/>
              </a:ext>
            </a:extLst>
          </p:cNvPr>
          <p:cNvGrpSpPr/>
          <p:nvPr/>
        </p:nvGrpSpPr>
        <p:grpSpPr>
          <a:xfrm>
            <a:off x="3589008" y="1126012"/>
            <a:ext cx="4904301" cy="5688943"/>
            <a:chOff x="838199" y="635000"/>
            <a:chExt cx="4904301" cy="5562600"/>
          </a:xfrm>
        </p:grpSpPr>
        <p:pic>
          <p:nvPicPr>
            <p:cNvPr id="2" name="Imagen 1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70BC43BC-098D-D576-2BFA-680F99593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99" y="635000"/>
              <a:ext cx="4904301" cy="5562600"/>
            </a:xfrm>
            <a:prstGeom prst="rect">
              <a:avLst/>
            </a:prstGeom>
          </p:spPr>
        </p:pic>
        <p:pic>
          <p:nvPicPr>
            <p:cNvPr id="3" name="Imagen 2" descr="Una caricatur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025CD4A-E2E8-F44E-9C4C-3A2CCA56D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1270211"/>
              <a:ext cx="838200" cy="495089"/>
            </a:xfrm>
            <a:prstGeom prst="rect">
              <a:avLst/>
            </a:prstGeom>
          </p:spPr>
        </p:pic>
        <p:pic>
          <p:nvPicPr>
            <p:cNvPr id="4" name="Imagen 3" descr="Icono&#10;&#10;Descripción generada automáticamente">
              <a:extLst>
                <a:ext uri="{FF2B5EF4-FFF2-40B4-BE49-F238E27FC236}">
                  <a16:creationId xmlns:a16="http://schemas.microsoft.com/office/drawing/2014/main" id="{C66D8CB4-E727-87A3-570A-36302F3FF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069" y="830397"/>
              <a:ext cx="1030431" cy="687358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8EF75E9-AAC5-DF7D-CF7C-9851A1BDA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0559" y="3530600"/>
              <a:ext cx="1243341" cy="1054101"/>
            </a:xfrm>
            <a:prstGeom prst="rect">
              <a:avLst/>
            </a:prstGeom>
          </p:spPr>
        </p:pic>
      </p:grpSp>
      <p:sp>
        <p:nvSpPr>
          <p:cNvPr id="7" name="CuadroTexto 15">
            <a:extLst>
              <a:ext uri="{FF2B5EF4-FFF2-40B4-BE49-F238E27FC236}">
                <a16:creationId xmlns:a16="http://schemas.microsoft.com/office/drawing/2014/main" id="{02F1FCC8-911E-DD2C-1DE8-5E2E6C42C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43038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Funciones Endocrinológicas del Renal</a:t>
            </a:r>
            <a:endParaRPr lang="es-ES" altLang="es-E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10 Conector recto">
            <a:extLst>
              <a:ext uri="{FF2B5EF4-FFF2-40B4-BE49-F238E27FC236}">
                <a16:creationId xmlns:a16="http://schemas.microsoft.com/office/drawing/2014/main" id="{C25ABFDD-386C-60F3-9E0B-4307252CD70E}"/>
              </a:ext>
            </a:extLst>
          </p:cNvPr>
          <p:cNvCxnSpPr>
            <a:cxnSpLocks/>
          </p:cNvCxnSpPr>
          <p:nvPr/>
        </p:nvCxnSpPr>
        <p:spPr>
          <a:xfrm>
            <a:off x="597523" y="62590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87440A92-ABC3-FFA9-CD09-D65FD1197889}"/>
              </a:ext>
            </a:extLst>
          </p:cNvPr>
          <p:cNvSpPr txBox="1"/>
          <p:nvPr/>
        </p:nvSpPr>
        <p:spPr>
          <a:xfrm>
            <a:off x="1981199" y="3158600"/>
            <a:ext cx="1781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/>
              <a:t>Fibroblasto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CAEA27-A88E-31BA-886F-AECB62A8FBED}"/>
              </a:ext>
            </a:extLst>
          </p:cNvPr>
          <p:cNvSpPr txBox="1"/>
          <p:nvPr/>
        </p:nvSpPr>
        <p:spPr>
          <a:xfrm>
            <a:off x="4635500" y="5041810"/>
            <a:ext cx="146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/>
              <a:t>Intersticio</a:t>
            </a:r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107D3FA5-41AB-5132-0691-C2FD2185C9A3}"/>
              </a:ext>
            </a:extLst>
          </p:cNvPr>
          <p:cNvSpPr/>
          <p:nvPr/>
        </p:nvSpPr>
        <p:spPr>
          <a:xfrm>
            <a:off x="1930400" y="3443703"/>
            <a:ext cx="3365500" cy="2049047"/>
          </a:xfrm>
          <a:prstGeom prst="arc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958060-51B2-2931-524D-EEE617E2E445}"/>
              </a:ext>
            </a:extLst>
          </p:cNvPr>
          <p:cNvSpPr txBox="1"/>
          <p:nvPr/>
        </p:nvSpPr>
        <p:spPr>
          <a:xfrm>
            <a:off x="1734808" y="3771782"/>
            <a:ext cx="209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>
                <a:solidFill>
                  <a:srgbClr val="FF0000"/>
                </a:solidFill>
              </a:rPr>
              <a:t>Producen Eritropoyetina</a:t>
            </a:r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BD12C766-B56D-A94F-14C8-3F1BD147E2AC}"/>
              </a:ext>
            </a:extLst>
          </p:cNvPr>
          <p:cNvSpPr/>
          <p:nvPr/>
        </p:nvSpPr>
        <p:spPr>
          <a:xfrm>
            <a:off x="2616200" y="3558710"/>
            <a:ext cx="266699" cy="25970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Arco 14">
            <a:extLst>
              <a:ext uri="{FF2B5EF4-FFF2-40B4-BE49-F238E27FC236}">
                <a16:creationId xmlns:a16="http://schemas.microsoft.com/office/drawing/2014/main" id="{F11944EA-A290-30E5-7997-B99C820E0FE4}"/>
              </a:ext>
            </a:extLst>
          </p:cNvPr>
          <p:cNvSpPr/>
          <p:nvPr/>
        </p:nvSpPr>
        <p:spPr>
          <a:xfrm rot="20930023">
            <a:off x="2931197" y="1089850"/>
            <a:ext cx="2971303" cy="1866005"/>
          </a:xfrm>
          <a:prstGeom prst="arc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AEA2BD-4E1B-E2A5-A701-896FF2A9D2AC}"/>
              </a:ext>
            </a:extLst>
          </p:cNvPr>
          <p:cNvSpPr txBox="1"/>
          <p:nvPr/>
        </p:nvSpPr>
        <p:spPr>
          <a:xfrm>
            <a:off x="1704384" y="878218"/>
            <a:ext cx="2666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/>
              <a:t>Ap. Yuxtaglomerular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76845DB-DD03-88B5-9B7C-E65AED9B7F6F}"/>
              </a:ext>
            </a:extLst>
          </p:cNvPr>
          <p:cNvSpPr txBox="1"/>
          <p:nvPr/>
        </p:nvSpPr>
        <p:spPr>
          <a:xfrm>
            <a:off x="1913290" y="1636967"/>
            <a:ext cx="209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>
                <a:solidFill>
                  <a:srgbClr val="FF0000"/>
                </a:solidFill>
              </a:rPr>
              <a:t>Productor de Renina</a:t>
            </a:r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27E4B4A9-1767-FAA6-3DC1-7942C6B5825E}"/>
              </a:ext>
            </a:extLst>
          </p:cNvPr>
          <p:cNvSpPr/>
          <p:nvPr/>
        </p:nvSpPr>
        <p:spPr>
          <a:xfrm>
            <a:off x="2847345" y="1353255"/>
            <a:ext cx="266699" cy="25970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30E3CD9-AEFE-1544-2011-F65E8D2CBECA}"/>
              </a:ext>
            </a:extLst>
          </p:cNvPr>
          <p:cNvSpPr txBox="1"/>
          <p:nvPr/>
        </p:nvSpPr>
        <p:spPr>
          <a:xfrm>
            <a:off x="8552667" y="1312172"/>
            <a:ext cx="2666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/>
              <a:t>Células tubulares proximales</a:t>
            </a:r>
          </a:p>
        </p:txBody>
      </p:sp>
      <p:sp>
        <p:nvSpPr>
          <p:cNvPr id="20" name="Arco 19">
            <a:extLst>
              <a:ext uri="{FF2B5EF4-FFF2-40B4-BE49-F238E27FC236}">
                <a16:creationId xmlns:a16="http://schemas.microsoft.com/office/drawing/2014/main" id="{E3A3A0FF-CEC8-F501-18A3-71317358CDB5}"/>
              </a:ext>
            </a:extLst>
          </p:cNvPr>
          <p:cNvSpPr/>
          <p:nvPr/>
        </p:nvSpPr>
        <p:spPr>
          <a:xfrm rot="12427251" flipH="1">
            <a:off x="7651938" y="670164"/>
            <a:ext cx="1705710" cy="1411981"/>
          </a:xfrm>
          <a:prstGeom prst="arc">
            <a:avLst>
              <a:gd name="adj1" fmla="val 16200000"/>
              <a:gd name="adj2" fmla="val 21284962"/>
            </a:avLst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EA2CBB-0FEA-9B35-5A67-D0498084F4EE}"/>
              </a:ext>
            </a:extLst>
          </p:cNvPr>
          <p:cNvSpPr txBox="1"/>
          <p:nvPr/>
        </p:nvSpPr>
        <p:spPr>
          <a:xfrm>
            <a:off x="8968272" y="2420115"/>
            <a:ext cx="216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>
                <a:solidFill>
                  <a:srgbClr val="FF0000"/>
                </a:solidFill>
              </a:rPr>
              <a:t>Productoras de 1-</a:t>
            </a:r>
            <a:r>
              <a:rPr lang="es-ES" sz="2400" b="1">
                <a:solidFill>
                  <a:srgbClr val="FF0000"/>
                </a:solidFill>
                <a:sym typeface="Symbol" panose="05050102010706020507" pitchFamily="18" charset="2"/>
              </a:rPr>
              <a:t>-HOasa</a:t>
            </a:r>
            <a:endParaRPr lang="es-ES" sz="2400" b="1">
              <a:solidFill>
                <a:srgbClr val="FF0000"/>
              </a:solidFill>
            </a:endParaRPr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122F9969-FE2B-1FA2-A18A-F72DFBE4D34F}"/>
              </a:ext>
            </a:extLst>
          </p:cNvPr>
          <p:cNvSpPr/>
          <p:nvPr/>
        </p:nvSpPr>
        <p:spPr>
          <a:xfrm>
            <a:off x="9748426" y="2046216"/>
            <a:ext cx="266699" cy="25970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725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64D6D3A-3A7F-9922-A7E9-7F6C426E856E}"/>
              </a:ext>
            </a:extLst>
          </p:cNvPr>
          <p:cNvSpPr txBox="1"/>
          <p:nvPr/>
        </p:nvSpPr>
        <p:spPr>
          <a:xfrm>
            <a:off x="6986625" y="1680520"/>
            <a:ext cx="395199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orina formada en los riñones desemboca en la </a:t>
            </a:r>
            <a:r>
              <a:rPr lang="es-E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papila renal, y es trasportada por los cálices menores y mayores a la pelvis renal, continuando por los uréteres a la vejiga urinaria.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BD4E4C8-571E-CA24-30A3-C837829B8F76}"/>
              </a:ext>
            </a:extLst>
          </p:cNvPr>
          <p:cNvSpPr txBox="1"/>
          <p:nvPr/>
        </p:nvSpPr>
        <p:spPr>
          <a:xfrm>
            <a:off x="518168" y="55250"/>
            <a:ext cx="10612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rgbClr val="0000FF"/>
                </a:solidFill>
              </a:rPr>
              <a:t>Vías Urinarias Intrarrenales, Cálices y Pelvis Renal</a:t>
            </a:r>
            <a:endParaRPr lang="es-ES" sz="3600">
              <a:solidFill>
                <a:srgbClr val="0000FF"/>
              </a:solidFill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4309C76-DDF7-0447-56E3-B516D28CF8CC}"/>
              </a:ext>
            </a:extLst>
          </p:cNvPr>
          <p:cNvCxnSpPr>
            <a:cxnSpLocks/>
          </p:cNvCxnSpPr>
          <p:nvPr/>
        </p:nvCxnSpPr>
        <p:spPr>
          <a:xfrm>
            <a:off x="1047960" y="701581"/>
            <a:ext cx="9753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6FA6E53C-A258-3224-E9BC-78F535E1B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9" y="1068227"/>
            <a:ext cx="6829955" cy="5605405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864B541-81F1-FD66-5492-45666721162C}"/>
              </a:ext>
            </a:extLst>
          </p:cNvPr>
          <p:cNvCxnSpPr>
            <a:cxnSpLocks/>
          </p:cNvCxnSpPr>
          <p:nvPr/>
        </p:nvCxnSpPr>
        <p:spPr>
          <a:xfrm>
            <a:off x="4856638" y="5543211"/>
            <a:ext cx="0" cy="396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838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A8314E-8D4C-EFCC-1341-D0C229579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131" y="1133992"/>
            <a:ext cx="4193138" cy="545613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DD7E915-C887-F880-4A60-51817B047764}"/>
              </a:ext>
            </a:extLst>
          </p:cNvPr>
          <p:cNvSpPr txBox="1"/>
          <p:nvPr/>
        </p:nvSpPr>
        <p:spPr>
          <a:xfrm>
            <a:off x="3859858" y="59822"/>
            <a:ext cx="252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0000FF"/>
                </a:solidFill>
              </a:rPr>
              <a:t>NEFRONA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4EC4F386-8C13-7AFE-62B5-D18802433C24}"/>
              </a:ext>
            </a:extLst>
          </p:cNvPr>
          <p:cNvSpPr txBox="1"/>
          <p:nvPr/>
        </p:nvSpPr>
        <p:spPr>
          <a:xfrm>
            <a:off x="163802" y="1409998"/>
            <a:ext cx="7392111" cy="5368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715" algn="just">
              <a:tabLst>
                <a:tab pos="299720" algn="l"/>
              </a:tabLst>
            </a:pP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La nefrona se forma por el agrupamiento de vasos capilares llamados </a:t>
            </a:r>
            <a:r>
              <a:rPr lang="es-E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glomérulos.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065" marR="5715" algn="just">
              <a:tabLst>
                <a:tab pos="299720" algn="l"/>
              </a:tabLst>
            </a:pP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La sangre llega a este entramado capilar por la </a:t>
            </a:r>
            <a:r>
              <a:rPr lang="es-E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arteriola aferente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procedente del árbol vascular periférico y sale por la </a:t>
            </a:r>
            <a:r>
              <a:rPr lang="es-E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arteriola eferente.</a:t>
            </a:r>
          </a:p>
          <a:p>
            <a:pPr marL="12065" marR="5715" algn="just">
              <a:tabLst>
                <a:tab pos="299720" algn="l"/>
              </a:tabLst>
            </a:pP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En los glomérulos se filtra líquido hacia la </a:t>
            </a:r>
            <a:r>
              <a:rPr lang="es-E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cápsula de Bowman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que rodea al glomérulo, y que dará lugar a la formación final de orina. </a:t>
            </a:r>
          </a:p>
          <a:p>
            <a:pPr marL="12065" marR="5715" algn="just">
              <a:tabLst>
                <a:tab pos="299720" algn="l"/>
              </a:tabLst>
            </a:pP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Desde allí, el filtrado glomerular discurre por el sistema tubular: </a:t>
            </a:r>
            <a:r>
              <a:rPr lang="es-E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túbulo próximal</a:t>
            </a:r>
            <a:r>
              <a:rPr lang="es-ES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asa de Henle</a:t>
            </a:r>
            <a:r>
              <a:rPr lang="es-E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que desciende a la médula (descendente y ascendente), y vuelve a la corteza. Se continúa con el </a:t>
            </a:r>
            <a:r>
              <a:rPr lang="es-E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tubulo distal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y los </a:t>
            </a:r>
            <a:r>
              <a:rPr lang="es-E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túbulos colectores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hacia la medula</a:t>
            </a:r>
            <a:r>
              <a:rPr lang="es-E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vaciando su contenido en la pelvis renal</a:t>
            </a:r>
          </a:p>
          <a:p>
            <a:pPr marL="12065" marR="5715" algn="just">
              <a:tabLst>
                <a:tab pos="299720" algn="l"/>
              </a:tabLst>
            </a:pPr>
            <a:endParaRPr lang="es-E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715" algn="just">
              <a:tabLst>
                <a:tab pos="299720" algn="l"/>
              </a:tabLst>
            </a:pP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A lo largo de este </a:t>
            </a:r>
            <a:r>
              <a:rPr lang="es-E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 tubular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trascurre una segunda </a:t>
            </a:r>
            <a:r>
              <a:rPr lang="es-E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capilar (capilares peritubulares).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Entre ambos sistemas se produce un intercambio regulado de agua y electrolitos, que dará como resultado la producción final de orina.</a:t>
            </a:r>
          </a:p>
          <a:p>
            <a:pPr marL="12065" marR="5715" algn="just">
              <a:tabLst>
                <a:tab pos="299720" algn="l"/>
              </a:tabLst>
            </a:pP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Los capilares peritubulares drenan finalmente en el sistema venoso paralelo al arterial.</a:t>
            </a:r>
          </a:p>
          <a:p>
            <a:pPr marL="12065" marR="5715" algn="just">
              <a:tabLst>
                <a:tab pos="299720" algn="l"/>
              </a:tabLst>
            </a:pPr>
            <a:endParaRPr lang="es-E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715" algn="just">
              <a:tabLst>
                <a:tab pos="299720" algn="l"/>
              </a:tabLst>
            </a:pP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Las nefronas están englobadas en un tejido de sostén denominado </a:t>
            </a:r>
            <a:r>
              <a:rPr lang="es-E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Intersticio.</a:t>
            </a:r>
          </a:p>
          <a:p>
            <a:pPr marL="12065" marR="5715" algn="just">
              <a:tabLst>
                <a:tab pos="299720" algn="l"/>
              </a:tabLst>
            </a:pPr>
            <a:endParaRPr lang="es-ES" sz="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715" algn="just">
              <a:tabLst>
                <a:tab pos="299720" algn="l"/>
              </a:tabLst>
            </a:pPr>
            <a:r>
              <a:rPr lang="es-E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Aparato yuxtaglomerular: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Entre el tubulo distal y el glomérulo se encuentra esta estructura </a:t>
            </a:r>
            <a:r>
              <a:rPr lang="es-ES" altLang="es-ES" sz="1800">
                <a:latin typeface="Times New Roman" panose="02020603050405020304" pitchFamily="18" charset="0"/>
                <a:cs typeface="Times New Roman" panose="02020603050405020304" pitchFamily="18" charset="0"/>
              </a:rPr>
              <a:t>que regula el funcionamiento de la nefrona.</a:t>
            </a:r>
            <a:endParaRPr lang="es-E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C2BEC51-8BE2-6D72-021F-85C3790115DE}"/>
              </a:ext>
            </a:extLst>
          </p:cNvPr>
          <p:cNvSpPr txBox="1"/>
          <p:nvPr/>
        </p:nvSpPr>
        <p:spPr>
          <a:xfrm>
            <a:off x="85455" y="658576"/>
            <a:ext cx="114171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715" algn="just">
              <a:tabLst>
                <a:tab pos="299720" algn="l"/>
              </a:tabLst>
            </a:pPr>
            <a:r>
              <a:rPr lang="es-ES" sz="2000" spc="-55">
                <a:latin typeface="Times New Roman" panose="02020603050405020304" pitchFamily="18" charset="0"/>
                <a:cs typeface="Times New Roman" panose="02020603050405020304" pitchFamily="18" charset="0"/>
              </a:rPr>
              <a:t>Es la unidad estructural y funcional del riñón. Hay, </a:t>
            </a:r>
            <a:r>
              <a:rPr lang="es-ES" sz="2000" spc="-15">
                <a:latin typeface="Times New Roman" panose="02020603050405020304" pitchFamily="18" charset="0"/>
                <a:cs typeface="Times New Roman" panose="02020603050405020304" pitchFamily="18" charset="0"/>
              </a:rPr>
              <a:t>aproximadamente, </a:t>
            </a:r>
            <a:r>
              <a:rPr lang="es-ES" sz="2000" spc="-53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>
                <a:latin typeface="Times New Roman" panose="02020603050405020304" pitchFamily="18" charset="0"/>
                <a:cs typeface="Times New Roman" panose="02020603050405020304" pitchFamily="18" charset="0"/>
              </a:rPr>
              <a:t>un millón </a:t>
            </a:r>
            <a:r>
              <a:rPr lang="es-ES" sz="2000" spc="-5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2000" spc="-15">
                <a:latin typeface="Times New Roman" panose="02020603050405020304" pitchFamily="18" charset="0"/>
                <a:cs typeface="Times New Roman" panose="02020603050405020304" pitchFamily="18" charset="0"/>
              </a:rPr>
              <a:t>nefronas </a:t>
            </a:r>
            <a:r>
              <a:rPr lang="es-ES" sz="2000" spc="-5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sz="2000" spc="-53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spc="-5">
                <a:latin typeface="Times New Roman" panose="02020603050405020304" pitchFamily="18" charset="0"/>
                <a:cs typeface="Times New Roman" panose="02020603050405020304" pitchFamily="18" charset="0"/>
              </a:rPr>
              <a:t>cada</a:t>
            </a:r>
            <a:r>
              <a:rPr lang="es-ES" sz="2000" spc="-2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riñón.</a:t>
            </a:r>
          </a:p>
          <a:p>
            <a:pPr marL="12065" marR="5715" algn="just">
              <a:tabLst>
                <a:tab pos="299720" algn="l"/>
              </a:tabLst>
            </a:pPr>
            <a:r>
              <a:rPr lang="es-E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En las nefronas se filtra la sangre y se forma la orina.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4F00A70-0D91-7903-872E-9A527CC60918}"/>
              </a:ext>
            </a:extLst>
          </p:cNvPr>
          <p:cNvCxnSpPr>
            <a:cxnSpLocks/>
          </p:cNvCxnSpPr>
          <p:nvPr/>
        </p:nvCxnSpPr>
        <p:spPr>
          <a:xfrm>
            <a:off x="1047960" y="607575"/>
            <a:ext cx="9753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392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6112" y="163220"/>
            <a:ext cx="6737389" cy="505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1920">
              <a:lnSpc>
                <a:spcPct val="100000"/>
              </a:lnSpc>
              <a:spcBef>
                <a:spcPts val="100"/>
              </a:spcBef>
            </a:pPr>
            <a:r>
              <a:rPr lang="es-ES" sz="3200" b="1" spc="-20">
                <a:solidFill>
                  <a:srgbClr val="0000FF"/>
                </a:solidFill>
                <a:latin typeface="Calibri"/>
                <a:cs typeface="Calibri"/>
              </a:rPr>
              <a:t>Elementos estructurales de la Nefrona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87048" y="3244952"/>
            <a:ext cx="1546782" cy="385362"/>
          </a:xfrm>
          <a:prstGeom prst="rect">
            <a:avLst/>
          </a:prstGeom>
          <a:ln w="19050">
            <a:solidFill>
              <a:srgbClr val="385D89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78105">
              <a:spcBef>
                <a:spcPts val="125"/>
              </a:spcBef>
            </a:pPr>
            <a:r>
              <a:rPr sz="2400" b="1" spc="-1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lang="es-ES" sz="2400" b="1" spc="-10">
                <a:solidFill>
                  <a:srgbClr val="0000FF"/>
                </a:solidFill>
                <a:latin typeface="Calibri"/>
                <a:cs typeface="Calibri"/>
              </a:rPr>
              <a:t>lomérulo</a:t>
            </a:r>
            <a:endParaRPr sz="240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25671" y="4926313"/>
            <a:ext cx="1308159" cy="3821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>
                <a:solidFill>
                  <a:srgbClr val="0000FF"/>
                </a:solidFill>
                <a:latin typeface="Calibri"/>
                <a:cs typeface="Calibri"/>
              </a:rPr>
              <a:t>TÚB</a:t>
            </a:r>
            <a:r>
              <a:rPr sz="2400" b="1">
                <a:solidFill>
                  <a:srgbClr val="0000FF"/>
                </a:solidFill>
                <a:latin typeface="Calibri"/>
                <a:cs typeface="Calibri"/>
              </a:rPr>
              <a:t>U</a:t>
            </a:r>
            <a:r>
              <a:rPr sz="2400" b="1" spc="-35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2400" b="1">
                <a:solidFill>
                  <a:srgbClr val="0000FF"/>
                </a:solidFill>
                <a:latin typeface="Calibri"/>
                <a:cs typeface="Calibri"/>
              </a:rPr>
              <a:t>O</a:t>
            </a:r>
            <a:r>
              <a:rPr lang="es-ES" sz="2400" b="1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endParaRPr sz="240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1302" y="1841504"/>
            <a:ext cx="3183946" cy="333425"/>
          </a:xfrm>
          <a:prstGeom prst="rect">
            <a:avLst/>
          </a:prstGeom>
          <a:ln w="19050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167005" algn="ctr">
              <a:lnSpc>
                <a:spcPts val="2575"/>
              </a:lnSpc>
            </a:pPr>
            <a:r>
              <a:rPr lang="es-ES" sz="2400" b="1" spc="-30">
                <a:solidFill>
                  <a:srgbClr val="0000FF"/>
                </a:solidFill>
                <a:latin typeface="Calibri"/>
                <a:cs typeface="Calibri"/>
              </a:rPr>
              <a:t>  Vasos preglomerulares</a:t>
            </a:r>
            <a:endParaRPr sz="240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09254" y="3849887"/>
            <a:ext cx="3025587" cy="736548"/>
          </a:xfrm>
          <a:prstGeom prst="rect">
            <a:avLst/>
          </a:prstGeom>
          <a:ln w="19050">
            <a:solidFill>
              <a:srgbClr val="385D8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R="262890" algn="ctr" defTabSz="1255713">
              <a:lnSpc>
                <a:spcPts val="2880"/>
              </a:lnSpc>
              <a:spcBef>
                <a:spcPts val="35"/>
              </a:spcBef>
            </a:pPr>
            <a:r>
              <a:rPr sz="2400" b="1" spc="-3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lang="es-ES" sz="2400" b="1" spc="-30">
                <a:solidFill>
                  <a:srgbClr val="0000FF"/>
                </a:solidFill>
                <a:latin typeface="Calibri"/>
                <a:cs typeface="Calibri"/>
              </a:rPr>
              <a:t>asos postglomerulares</a:t>
            </a:r>
            <a:endParaRPr sz="240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7" name="Flecha: hacia abajo 26">
            <a:extLst>
              <a:ext uri="{FF2B5EF4-FFF2-40B4-BE49-F238E27FC236}">
                <a16:creationId xmlns:a16="http://schemas.microsoft.com/office/drawing/2014/main" id="{28734144-9A96-3F3A-4E09-52DE48448CF0}"/>
              </a:ext>
            </a:extLst>
          </p:cNvPr>
          <p:cNvSpPr/>
          <p:nvPr/>
        </p:nvSpPr>
        <p:spPr>
          <a:xfrm>
            <a:off x="2563739" y="2333002"/>
            <a:ext cx="238167" cy="702945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Flecha: hacia abajo 27">
            <a:extLst>
              <a:ext uri="{FF2B5EF4-FFF2-40B4-BE49-F238E27FC236}">
                <a16:creationId xmlns:a16="http://schemas.microsoft.com/office/drawing/2014/main" id="{21B835D5-8128-134D-A2F8-BF415488D371}"/>
              </a:ext>
            </a:extLst>
          </p:cNvPr>
          <p:cNvSpPr/>
          <p:nvPr/>
        </p:nvSpPr>
        <p:spPr>
          <a:xfrm>
            <a:off x="2560668" y="3839319"/>
            <a:ext cx="238167" cy="1048876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lecha: hacia abajo 28">
            <a:extLst>
              <a:ext uri="{FF2B5EF4-FFF2-40B4-BE49-F238E27FC236}">
                <a16:creationId xmlns:a16="http://schemas.microsoft.com/office/drawing/2014/main" id="{D24707AA-462F-C616-9AC0-829F65C995F4}"/>
              </a:ext>
            </a:extLst>
          </p:cNvPr>
          <p:cNvSpPr/>
          <p:nvPr/>
        </p:nvSpPr>
        <p:spPr>
          <a:xfrm rot="17633881">
            <a:off x="3806376" y="3324154"/>
            <a:ext cx="112757" cy="749456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Flecha: a la izquierda y derecha 29">
            <a:extLst>
              <a:ext uri="{FF2B5EF4-FFF2-40B4-BE49-F238E27FC236}">
                <a16:creationId xmlns:a16="http://schemas.microsoft.com/office/drawing/2014/main" id="{7B37CED4-A2BE-F977-1F6C-611598AB0B43}"/>
              </a:ext>
            </a:extLst>
          </p:cNvPr>
          <p:cNvSpPr/>
          <p:nvPr/>
        </p:nvSpPr>
        <p:spPr>
          <a:xfrm>
            <a:off x="2842597" y="4258930"/>
            <a:ext cx="1472651" cy="133609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Flecha: hacia abajo 30">
            <a:extLst>
              <a:ext uri="{FF2B5EF4-FFF2-40B4-BE49-F238E27FC236}">
                <a16:creationId xmlns:a16="http://schemas.microsoft.com/office/drawing/2014/main" id="{63134276-DC22-CF62-A808-A3DC00BE27FE}"/>
              </a:ext>
            </a:extLst>
          </p:cNvPr>
          <p:cNvSpPr/>
          <p:nvPr/>
        </p:nvSpPr>
        <p:spPr>
          <a:xfrm>
            <a:off x="2560668" y="5430578"/>
            <a:ext cx="238167" cy="753616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C9F4240C-C5A0-EC3E-95C8-3ECC7D5928AF}"/>
              </a:ext>
            </a:extLst>
          </p:cNvPr>
          <p:cNvSpPr txBox="1"/>
          <p:nvPr/>
        </p:nvSpPr>
        <p:spPr>
          <a:xfrm>
            <a:off x="1844575" y="6313417"/>
            <a:ext cx="18719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2400" b="1" spc="-5">
                <a:latin typeface="Calibri"/>
                <a:cs typeface="Calibri"/>
              </a:rPr>
              <a:t>Cálices renales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831E95FA-EA86-49EC-6525-CF7A7A95DAB7}"/>
              </a:ext>
            </a:extLst>
          </p:cNvPr>
          <p:cNvSpPr txBox="1"/>
          <p:nvPr/>
        </p:nvSpPr>
        <p:spPr>
          <a:xfrm>
            <a:off x="995778" y="2469649"/>
            <a:ext cx="14397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2400" b="1" i="1" spc="-5">
                <a:solidFill>
                  <a:srgbClr val="0000FF"/>
                </a:solidFill>
                <a:latin typeface="Calibri"/>
                <a:cs typeface="Calibri"/>
              </a:rPr>
              <a:t>Intersticio</a:t>
            </a:r>
            <a:endParaRPr sz="2400" i="1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4" name="object 4">
            <a:extLst>
              <a:ext uri="{FF2B5EF4-FFF2-40B4-BE49-F238E27FC236}">
                <a16:creationId xmlns:a16="http://schemas.microsoft.com/office/drawing/2014/main" id="{00F7EF01-2128-1673-E9AB-EBD447A35906}"/>
              </a:ext>
            </a:extLst>
          </p:cNvPr>
          <p:cNvSpPr txBox="1"/>
          <p:nvPr/>
        </p:nvSpPr>
        <p:spPr>
          <a:xfrm>
            <a:off x="995778" y="4023461"/>
            <a:ext cx="14397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2400" b="1" i="1" spc="-5">
                <a:solidFill>
                  <a:srgbClr val="0000FF"/>
                </a:solidFill>
                <a:latin typeface="Calibri"/>
                <a:cs typeface="Calibri"/>
              </a:rPr>
              <a:t>Intersticio</a:t>
            </a:r>
            <a:endParaRPr sz="2400" i="1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5" name="Flecha: hacia abajo 34">
            <a:extLst>
              <a:ext uri="{FF2B5EF4-FFF2-40B4-BE49-F238E27FC236}">
                <a16:creationId xmlns:a16="http://schemas.microsoft.com/office/drawing/2014/main" id="{B6487A6A-73A0-6D28-D13F-9040884081D5}"/>
              </a:ext>
            </a:extLst>
          </p:cNvPr>
          <p:cNvSpPr/>
          <p:nvPr/>
        </p:nvSpPr>
        <p:spPr>
          <a:xfrm>
            <a:off x="5639901" y="4740583"/>
            <a:ext cx="238167" cy="753616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object 4">
            <a:extLst>
              <a:ext uri="{FF2B5EF4-FFF2-40B4-BE49-F238E27FC236}">
                <a16:creationId xmlns:a16="http://schemas.microsoft.com/office/drawing/2014/main" id="{7BF2CE9C-4109-022A-522C-4CDF8E77732D}"/>
              </a:ext>
            </a:extLst>
          </p:cNvPr>
          <p:cNvSpPr txBox="1"/>
          <p:nvPr/>
        </p:nvSpPr>
        <p:spPr>
          <a:xfrm>
            <a:off x="5172446" y="5802038"/>
            <a:ext cx="18719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2400" b="1" spc="-5">
                <a:latin typeface="Calibri"/>
                <a:cs typeface="Calibri"/>
              </a:rPr>
              <a:t>Vena renal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F1A1B59D-5F15-E2B5-4D98-8DDFB3C71D56}"/>
              </a:ext>
            </a:extLst>
          </p:cNvPr>
          <p:cNvSpPr txBox="1"/>
          <p:nvPr/>
        </p:nvSpPr>
        <p:spPr>
          <a:xfrm>
            <a:off x="153691" y="975630"/>
            <a:ext cx="187198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2000" b="1" spc="-5">
                <a:solidFill>
                  <a:srgbClr val="0000FF"/>
                </a:solidFill>
                <a:latin typeface="Calibri"/>
                <a:cs typeface="Calibri"/>
              </a:rPr>
              <a:t>   Arteria renal</a:t>
            </a:r>
            <a:endParaRPr sz="200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8" name="Flecha: hacia abajo 37">
            <a:extLst>
              <a:ext uri="{FF2B5EF4-FFF2-40B4-BE49-F238E27FC236}">
                <a16:creationId xmlns:a16="http://schemas.microsoft.com/office/drawing/2014/main" id="{6B7367BC-E8D3-F7AB-57F7-B6B08A3D9F05}"/>
              </a:ext>
            </a:extLst>
          </p:cNvPr>
          <p:cNvSpPr/>
          <p:nvPr/>
        </p:nvSpPr>
        <p:spPr>
          <a:xfrm rot="18323511">
            <a:off x="1796721" y="1190880"/>
            <a:ext cx="95710" cy="749456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BD9DCEAF-93D1-56EC-8CD1-AFBBCC955AF5}"/>
              </a:ext>
            </a:extLst>
          </p:cNvPr>
          <p:cNvCxnSpPr/>
          <p:nvPr/>
        </p:nvCxnSpPr>
        <p:spPr>
          <a:xfrm>
            <a:off x="1443865" y="811849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8E5746F2-9F16-F0DE-B69A-C1758C64B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899" y="1296231"/>
            <a:ext cx="4104118" cy="53402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CBE403C7-44C7-AE3E-3DC9-87B17701EB3F}"/>
              </a:ext>
            </a:extLst>
          </p:cNvPr>
          <p:cNvSpPr txBox="1"/>
          <p:nvPr/>
        </p:nvSpPr>
        <p:spPr>
          <a:xfrm>
            <a:off x="2839691" y="352576"/>
            <a:ext cx="7044943" cy="492443"/>
          </a:xfrm>
          <a:prstGeom prst="rect">
            <a:avLst/>
          </a:prstGeom>
          <a:ln w="381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R="167005" algn="ctr"/>
            <a:r>
              <a:rPr sz="3200" b="1" spc="-30">
                <a:solidFill>
                  <a:srgbClr val="0000FF"/>
                </a:solidFill>
                <a:latin typeface="Calibri"/>
                <a:cs typeface="Calibri"/>
              </a:rPr>
              <a:t>VAS</a:t>
            </a:r>
            <a:r>
              <a:rPr lang="es-ES" sz="3200" b="1" spc="-30">
                <a:solidFill>
                  <a:srgbClr val="0000FF"/>
                </a:solidFill>
                <a:latin typeface="Calibri"/>
                <a:cs typeface="Calibri"/>
              </a:rPr>
              <a:t>CULATURA RENAL PREGLOMERULAR</a:t>
            </a:r>
            <a:endParaRPr sz="320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4220882F-907F-C355-670C-6EB3D9474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2210876"/>
            <a:ext cx="3491611" cy="42861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DCDA49-78E8-A53E-58F2-D4BDB3CEA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295" y="1326925"/>
            <a:ext cx="3000375" cy="2724150"/>
          </a:xfrm>
          <a:prstGeom prst="rect">
            <a:avLst/>
          </a:prstGeom>
        </p:spPr>
      </p:pic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5A32E30B-2CF4-390E-1F6D-38E418A7A2C1}"/>
              </a:ext>
            </a:extLst>
          </p:cNvPr>
          <p:cNvSpPr/>
          <p:nvPr/>
        </p:nvSpPr>
        <p:spPr>
          <a:xfrm rot="21283733">
            <a:off x="4347814" y="2864234"/>
            <a:ext cx="959057" cy="14020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89418E6-32B9-8C1F-4FCC-C1F0CCCD0B0A}"/>
              </a:ext>
            </a:extLst>
          </p:cNvPr>
          <p:cNvSpPr txBox="1"/>
          <p:nvPr/>
        </p:nvSpPr>
        <p:spPr>
          <a:xfrm>
            <a:off x="4953000" y="5639876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/>
              <a:t>Arteria Renal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436D52-881B-BCAE-2297-569DA8A79E44}"/>
              </a:ext>
            </a:extLst>
          </p:cNvPr>
          <p:cNvSpPr txBox="1"/>
          <p:nvPr/>
        </p:nvSpPr>
        <p:spPr>
          <a:xfrm>
            <a:off x="4602824" y="4521475"/>
            <a:ext cx="825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/>
              <a:t>Arteria </a:t>
            </a:r>
          </a:p>
          <a:p>
            <a:pPr algn="ctr"/>
            <a:r>
              <a:rPr lang="es-ES" sz="1200" b="1"/>
              <a:t>Interlobar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C8EDE58-5DE0-FB6F-4A72-5FA57AD92BED}"/>
              </a:ext>
            </a:extLst>
          </p:cNvPr>
          <p:cNvSpPr txBox="1"/>
          <p:nvPr/>
        </p:nvSpPr>
        <p:spPr>
          <a:xfrm>
            <a:off x="4822314" y="4128336"/>
            <a:ext cx="977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A. Arcuata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5EF6445A-82AA-4B6D-6715-4C62FCEB28C0}"/>
              </a:ext>
            </a:extLst>
          </p:cNvPr>
          <p:cNvCxnSpPr>
            <a:cxnSpLocks/>
          </p:cNvCxnSpPr>
          <p:nvPr/>
        </p:nvCxnSpPr>
        <p:spPr>
          <a:xfrm flipH="1" flipV="1">
            <a:off x="4267200" y="3734876"/>
            <a:ext cx="838200" cy="40468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549B42A-9F11-93D9-FFDC-968E915A6D3E}"/>
              </a:ext>
            </a:extLst>
          </p:cNvPr>
          <p:cNvCxnSpPr>
            <a:cxnSpLocks/>
          </p:cNvCxnSpPr>
          <p:nvPr/>
        </p:nvCxnSpPr>
        <p:spPr>
          <a:xfrm flipH="1" flipV="1">
            <a:off x="3594990" y="4272913"/>
            <a:ext cx="1091311" cy="42365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90292A1-6A5D-924D-C354-7CBB8046AAA6}"/>
              </a:ext>
            </a:extLst>
          </p:cNvPr>
          <p:cNvSpPr txBox="1"/>
          <p:nvPr/>
        </p:nvSpPr>
        <p:spPr>
          <a:xfrm>
            <a:off x="2432129" y="1849250"/>
            <a:ext cx="1063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/>
              <a:t>Arteria </a:t>
            </a:r>
          </a:p>
          <a:p>
            <a:pPr algn="ctr"/>
            <a:r>
              <a:rPr lang="es-ES" sz="1200" b="1"/>
              <a:t>Interlobulillar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466A1442-2523-C49D-6C58-D54EF57493E6}"/>
              </a:ext>
            </a:extLst>
          </p:cNvPr>
          <p:cNvCxnSpPr>
            <a:cxnSpLocks/>
          </p:cNvCxnSpPr>
          <p:nvPr/>
        </p:nvCxnSpPr>
        <p:spPr>
          <a:xfrm>
            <a:off x="3138795" y="2310914"/>
            <a:ext cx="535630" cy="53691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31 Elipse">
            <a:extLst>
              <a:ext uri="{FF2B5EF4-FFF2-40B4-BE49-F238E27FC236}">
                <a16:creationId xmlns:a16="http://schemas.microsoft.com/office/drawing/2014/main" id="{CD02DBC8-86BF-6E53-0AA3-99D171396A76}"/>
              </a:ext>
            </a:extLst>
          </p:cNvPr>
          <p:cNvSpPr/>
          <p:nvPr/>
        </p:nvSpPr>
        <p:spPr>
          <a:xfrm>
            <a:off x="4146528" y="2896675"/>
            <a:ext cx="120672" cy="150094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7ECC4F94-98F5-BDCA-68E1-FD60F08F5CDD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3969914" y="2112717"/>
            <a:ext cx="236951" cy="78395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5F0BFD4-5477-557B-2B39-11A90F5AE163}"/>
              </a:ext>
            </a:extLst>
          </p:cNvPr>
          <p:cNvSpPr txBox="1"/>
          <p:nvPr/>
        </p:nvSpPr>
        <p:spPr>
          <a:xfrm>
            <a:off x="3480944" y="1838368"/>
            <a:ext cx="977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>
                <a:solidFill>
                  <a:srgbClr val="0000FF"/>
                </a:solidFill>
              </a:rPr>
              <a:t>Glomerulo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4881003E-7123-DF73-0BED-3A1ED72B79A7}"/>
              </a:ext>
            </a:extLst>
          </p:cNvPr>
          <p:cNvSpPr txBox="1"/>
          <p:nvPr/>
        </p:nvSpPr>
        <p:spPr>
          <a:xfrm>
            <a:off x="7724683" y="2450207"/>
            <a:ext cx="2638612" cy="2034531"/>
          </a:xfrm>
          <a:prstGeom prst="rect">
            <a:avLst/>
          </a:prstGeom>
          <a:ln w="12192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49250" indent="-122555">
              <a:lnSpc>
                <a:spcPct val="150000"/>
              </a:lnSpc>
              <a:buChar char="-"/>
              <a:tabLst>
                <a:tab pos="349885" algn="l"/>
              </a:tabLst>
            </a:pPr>
            <a:r>
              <a:rPr b="1" spc="-5">
                <a:latin typeface="Calibri"/>
                <a:cs typeface="Calibri"/>
              </a:rPr>
              <a:t>Arteria</a:t>
            </a:r>
            <a:r>
              <a:rPr b="1" spc="-10">
                <a:latin typeface="Calibri"/>
                <a:cs typeface="Calibri"/>
              </a:rPr>
              <a:t> </a:t>
            </a:r>
            <a:r>
              <a:rPr lang="es-ES" b="1" spc="-10">
                <a:latin typeface="Calibri"/>
                <a:cs typeface="Calibri"/>
              </a:rPr>
              <a:t>Renal</a:t>
            </a:r>
          </a:p>
          <a:p>
            <a:pPr marL="349250" indent="-122555">
              <a:lnSpc>
                <a:spcPct val="150000"/>
              </a:lnSpc>
              <a:buChar char="-"/>
              <a:tabLst>
                <a:tab pos="349885" algn="l"/>
              </a:tabLst>
            </a:pPr>
            <a:r>
              <a:rPr lang="es-ES" b="1" spc="-10">
                <a:latin typeface="Calibri"/>
                <a:cs typeface="Calibri"/>
              </a:rPr>
              <a:t>Arterias Interlobares</a:t>
            </a:r>
          </a:p>
          <a:p>
            <a:pPr marL="349250" indent="-122555">
              <a:lnSpc>
                <a:spcPct val="150000"/>
              </a:lnSpc>
              <a:buChar char="-"/>
              <a:tabLst>
                <a:tab pos="349885" algn="l"/>
              </a:tabLst>
            </a:pPr>
            <a:r>
              <a:rPr lang="es-ES" b="1" spc="-10">
                <a:latin typeface="Calibri"/>
                <a:cs typeface="Calibri"/>
              </a:rPr>
              <a:t>Arterias Arcuatas</a:t>
            </a:r>
          </a:p>
          <a:p>
            <a:pPr marL="349250" indent="-122555">
              <a:lnSpc>
                <a:spcPct val="150000"/>
              </a:lnSpc>
              <a:buChar char="-"/>
              <a:tabLst>
                <a:tab pos="349885" algn="l"/>
              </a:tabLst>
            </a:pPr>
            <a:r>
              <a:rPr b="1" spc="-10">
                <a:latin typeface="Calibri"/>
                <a:cs typeface="Calibri"/>
              </a:rPr>
              <a:t>Arteri</a:t>
            </a:r>
            <a:r>
              <a:rPr lang="es-ES" b="1" spc="-10">
                <a:latin typeface="Calibri"/>
                <a:cs typeface="Calibri"/>
              </a:rPr>
              <a:t>as</a:t>
            </a:r>
            <a:r>
              <a:rPr b="1" spc="-10">
                <a:latin typeface="Calibri"/>
                <a:cs typeface="Calibri"/>
              </a:rPr>
              <a:t> </a:t>
            </a:r>
            <a:r>
              <a:rPr lang="es-ES" b="1" spc="-10">
                <a:latin typeface="Calibri"/>
                <a:cs typeface="Calibri"/>
              </a:rPr>
              <a:t>Interlobulillares</a:t>
            </a:r>
          </a:p>
          <a:p>
            <a:pPr marL="349250" indent="-122555">
              <a:lnSpc>
                <a:spcPct val="150000"/>
              </a:lnSpc>
              <a:buChar char="-"/>
              <a:tabLst>
                <a:tab pos="349885" algn="l"/>
              </a:tabLst>
            </a:pPr>
            <a:r>
              <a:rPr lang="es-ES" b="1" spc="-10">
                <a:latin typeface="Calibri"/>
                <a:cs typeface="Calibri"/>
              </a:rPr>
              <a:t>Arteriola Aferente</a:t>
            </a:r>
            <a:endParaRPr b="1">
              <a:latin typeface="Calibri"/>
              <a:cs typeface="Calibri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9C6DA92-BA5C-ABE7-F85A-42DFB9CE204D}"/>
              </a:ext>
            </a:extLst>
          </p:cNvPr>
          <p:cNvCxnSpPr/>
          <p:nvPr/>
        </p:nvCxnSpPr>
        <p:spPr>
          <a:xfrm>
            <a:off x="2008262" y="982766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31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F5990061-23DD-5EC3-A98B-63CC17832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2003" y="1085906"/>
            <a:ext cx="1295869" cy="1728192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E1AAF90B-4EFB-13A3-8E93-8122B18D2FDE}"/>
              </a:ext>
            </a:extLst>
          </p:cNvPr>
          <p:cNvSpPr txBox="1"/>
          <p:nvPr/>
        </p:nvSpPr>
        <p:spPr>
          <a:xfrm>
            <a:off x="2734034" y="136155"/>
            <a:ext cx="2069998" cy="446917"/>
          </a:xfrm>
          <a:prstGeom prst="rect">
            <a:avLst/>
          </a:prstGeom>
          <a:ln w="38100">
            <a:noFill/>
          </a:ln>
        </p:spPr>
        <p:txBody>
          <a:bodyPr vert="horz" wrap="square" lIns="0" tIns="15875" rIns="0" bIns="0" rtlCol="0">
            <a:spAutoFit/>
          </a:bodyPr>
          <a:lstStyle/>
          <a:p>
            <a:pPr marL="78105">
              <a:spcBef>
                <a:spcPts val="125"/>
              </a:spcBef>
            </a:pPr>
            <a:r>
              <a:rPr sz="2800" b="1" spc="-10" dirty="0">
                <a:solidFill>
                  <a:srgbClr val="0000FF"/>
                </a:solidFill>
                <a:latin typeface="Calibri"/>
                <a:cs typeface="Calibri"/>
              </a:rPr>
              <a:t>GLOMÉRULO</a:t>
            </a:r>
            <a:endParaRPr sz="280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ED69A1E7-A071-78C4-C120-981A8EF8A85F}"/>
              </a:ext>
            </a:extLst>
          </p:cNvPr>
          <p:cNvSpPr txBox="1"/>
          <p:nvPr/>
        </p:nvSpPr>
        <p:spPr>
          <a:xfrm>
            <a:off x="3744479" y="851888"/>
            <a:ext cx="8364912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4620" indent="-121920">
              <a:spcBef>
                <a:spcPts val="100"/>
              </a:spcBef>
              <a:buChar char="-"/>
              <a:tabLst>
                <a:tab pos="134620" algn="l"/>
              </a:tabLst>
            </a:pPr>
            <a:r>
              <a:rPr b="1" spc="-15" dirty="0">
                <a:latin typeface="Calibri"/>
                <a:cs typeface="Calibri"/>
              </a:rPr>
              <a:t>Red</a:t>
            </a:r>
            <a:r>
              <a:rPr b="1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capilar</a:t>
            </a:r>
            <a:r>
              <a:rPr b="1" spc="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entre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b="1" spc="-5">
                <a:latin typeface="Calibri"/>
                <a:cs typeface="Calibri"/>
              </a:rPr>
              <a:t>dos</a:t>
            </a:r>
            <a:r>
              <a:rPr b="1" spc="-20">
                <a:latin typeface="Calibri"/>
                <a:cs typeface="Calibri"/>
              </a:rPr>
              <a:t> </a:t>
            </a:r>
            <a:r>
              <a:rPr b="1" spc="-5">
                <a:latin typeface="Calibri"/>
                <a:cs typeface="Calibri"/>
              </a:rPr>
              <a:t>arteriolas</a:t>
            </a:r>
            <a:r>
              <a:rPr lang="es-ES" b="1" spc="-5">
                <a:latin typeface="Calibri"/>
                <a:cs typeface="Calibri"/>
              </a:rPr>
              <a:t>: aferente y eferente</a:t>
            </a:r>
            <a:endParaRPr b="1">
              <a:latin typeface="Calibri"/>
              <a:cs typeface="Calibri"/>
            </a:endParaRPr>
          </a:p>
          <a:p>
            <a:pPr marL="134620" indent="-121920">
              <a:buChar char="-"/>
              <a:tabLst>
                <a:tab pos="134620" algn="l"/>
              </a:tabLst>
            </a:pPr>
            <a:r>
              <a:rPr lang="es-ES" b="1" spc="-10">
                <a:latin typeface="Calibri"/>
                <a:cs typeface="Calibri"/>
              </a:rPr>
              <a:t>Consta de </a:t>
            </a:r>
          </a:p>
          <a:p>
            <a:pPr marL="591820" lvl="1" indent="-121920">
              <a:buChar char="-"/>
              <a:tabLst>
                <a:tab pos="134620" algn="l"/>
              </a:tabLst>
            </a:pPr>
            <a:r>
              <a:rPr b="1" spc="-10">
                <a:latin typeface="Calibri"/>
                <a:cs typeface="Calibri"/>
              </a:rPr>
              <a:t>Endotelio</a:t>
            </a:r>
            <a:r>
              <a:rPr b="1" spc="15">
                <a:latin typeface="Calibri"/>
                <a:cs typeface="Calibri"/>
              </a:rPr>
              <a:t> </a:t>
            </a:r>
            <a:r>
              <a:rPr b="1" spc="-5">
                <a:latin typeface="Calibri"/>
                <a:cs typeface="Calibri"/>
              </a:rPr>
              <a:t>capilar</a:t>
            </a:r>
            <a:r>
              <a:rPr b="1" spc="15">
                <a:latin typeface="Calibri"/>
                <a:cs typeface="Calibri"/>
              </a:rPr>
              <a:t> </a:t>
            </a:r>
            <a:endParaRPr lang="es-ES" b="1" spc="15">
              <a:latin typeface="Calibri"/>
              <a:cs typeface="Calibri"/>
            </a:endParaRPr>
          </a:p>
          <a:p>
            <a:pPr marL="591820" lvl="1" indent="-121920">
              <a:buChar char="-"/>
              <a:tabLst>
                <a:tab pos="134620" algn="l"/>
              </a:tabLst>
            </a:pPr>
            <a:r>
              <a:rPr lang="es-ES" b="1" spc="15">
                <a:latin typeface="Calibri"/>
                <a:cs typeface="Calibri"/>
              </a:rPr>
              <a:t>Epitelio capilar: visceral (</a:t>
            </a:r>
            <a:r>
              <a:rPr b="1" spc="-10">
                <a:latin typeface="Calibri"/>
                <a:cs typeface="Calibri"/>
              </a:rPr>
              <a:t>podocitos</a:t>
            </a:r>
            <a:r>
              <a:rPr lang="es-ES" b="1" spc="-10">
                <a:latin typeface="Calibri"/>
                <a:cs typeface="Calibri"/>
              </a:rPr>
              <a:t>) y parietal que conforman la cápsula de Bowman</a:t>
            </a:r>
            <a:endParaRPr b="1">
              <a:latin typeface="Calibri"/>
              <a:cs typeface="Calibri"/>
            </a:endParaRPr>
          </a:p>
          <a:p>
            <a:pPr marL="134620" indent="-121920">
              <a:buChar char="-"/>
              <a:tabLst>
                <a:tab pos="134620" algn="l"/>
              </a:tabLst>
            </a:pPr>
            <a:r>
              <a:rPr b="1" spc="-5" dirty="0">
                <a:latin typeface="Calibri"/>
                <a:cs typeface="Calibri"/>
              </a:rPr>
              <a:t>Células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mesangiales</a:t>
            </a:r>
            <a:r>
              <a:rPr b="1" spc="-3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intercapilares</a:t>
            </a:r>
            <a:endParaRPr b="1">
              <a:latin typeface="Calibri"/>
              <a:cs typeface="Calibri"/>
            </a:endParaRPr>
          </a:p>
          <a:p>
            <a:pPr marL="134620" indent="-121920">
              <a:buChar char="-"/>
              <a:tabLst>
                <a:tab pos="134620" algn="l"/>
              </a:tabLst>
            </a:pPr>
            <a:r>
              <a:rPr lang="es-ES" b="1" spc="-5">
                <a:latin typeface="Calibri"/>
                <a:cs typeface="Calibri"/>
              </a:rPr>
              <a:t>La c</a:t>
            </a:r>
            <a:r>
              <a:rPr b="1" spc="-5">
                <a:latin typeface="Calibri"/>
                <a:cs typeface="Calibri"/>
              </a:rPr>
              <a:t>ápsula</a:t>
            </a:r>
            <a:r>
              <a:rPr b="1" spc="5">
                <a:latin typeface="Calibri"/>
                <a:cs typeface="Calibri"/>
              </a:rPr>
              <a:t> </a:t>
            </a:r>
            <a:r>
              <a:rPr b="1" spc="-5">
                <a:latin typeface="Calibri"/>
                <a:cs typeface="Calibri"/>
              </a:rPr>
              <a:t>de Bowman</a:t>
            </a:r>
            <a:r>
              <a:rPr lang="es-ES" b="1" spc="-5">
                <a:latin typeface="Calibri"/>
                <a:cs typeface="Calibri"/>
              </a:rPr>
              <a:t> recibe el filtrado glomerular y desemboca en el túbulo proximal</a:t>
            </a:r>
            <a:endParaRPr b="1">
              <a:latin typeface="Calibri"/>
              <a:cs typeface="Calibri"/>
            </a:endParaRPr>
          </a:p>
        </p:txBody>
      </p:sp>
      <p:pic>
        <p:nvPicPr>
          <p:cNvPr id="15" name="Imagen 1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4AE829-4E69-ED39-77FB-E08714043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4" y="3308435"/>
            <a:ext cx="4165514" cy="3123474"/>
          </a:xfrm>
          <a:prstGeom prst="rect">
            <a:avLst/>
          </a:prstGeom>
        </p:spPr>
      </p:pic>
      <p:pic>
        <p:nvPicPr>
          <p:cNvPr id="17" name="Imagen 16" descr="Forma, Círculo&#10;&#10;Descripción generada automáticamente">
            <a:extLst>
              <a:ext uri="{FF2B5EF4-FFF2-40B4-BE49-F238E27FC236}">
                <a16:creationId xmlns:a16="http://schemas.microsoft.com/office/drawing/2014/main" id="{7B32DD74-2B67-0041-C0EA-5DF3F6AFD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70793" y="3550877"/>
            <a:ext cx="3511550" cy="261759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2BA07C-A9D6-2070-A7CD-761DEDB67D77}"/>
              </a:ext>
            </a:extLst>
          </p:cNvPr>
          <p:cNvSpPr txBox="1"/>
          <p:nvPr/>
        </p:nvSpPr>
        <p:spPr>
          <a:xfrm>
            <a:off x="1579458" y="3184615"/>
            <a:ext cx="105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Células mesangiales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572A2F2E-30D3-6FEA-7292-93AC0C1D1C43}"/>
              </a:ext>
            </a:extLst>
          </p:cNvPr>
          <p:cNvCxnSpPr>
            <a:cxnSpLocks/>
          </p:cNvCxnSpPr>
          <p:nvPr/>
        </p:nvCxnSpPr>
        <p:spPr>
          <a:xfrm flipH="1">
            <a:off x="2753882" y="1827739"/>
            <a:ext cx="824154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F687DA-3B19-F204-C412-FC0798C96AE2}"/>
              </a:ext>
            </a:extLst>
          </p:cNvPr>
          <p:cNvSpPr txBox="1"/>
          <p:nvPr/>
        </p:nvSpPr>
        <p:spPr>
          <a:xfrm>
            <a:off x="643468" y="6054363"/>
            <a:ext cx="1258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/>
              <a:t>Célula Endotelial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6BA858C-08C3-0EF2-5F05-F8F322A2FFE6}"/>
              </a:ext>
            </a:extLst>
          </p:cNvPr>
          <p:cNvSpPr txBox="1"/>
          <p:nvPr/>
        </p:nvSpPr>
        <p:spPr>
          <a:xfrm>
            <a:off x="3375951" y="3942082"/>
            <a:ext cx="138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Célula Epitelial parietal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F720981-7915-5FD6-FC7D-B6A0B9EC0B05}"/>
              </a:ext>
            </a:extLst>
          </p:cNvPr>
          <p:cNvSpPr txBox="1"/>
          <p:nvPr/>
        </p:nvSpPr>
        <p:spPr>
          <a:xfrm>
            <a:off x="6254594" y="3206796"/>
            <a:ext cx="751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/>
              <a:t>Podocito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FBD047B-843A-75A0-4CB5-38A3F6BD72AD}"/>
              </a:ext>
            </a:extLst>
          </p:cNvPr>
          <p:cNvSpPr txBox="1"/>
          <p:nvPr/>
        </p:nvSpPr>
        <p:spPr>
          <a:xfrm>
            <a:off x="3126071" y="5341602"/>
            <a:ext cx="11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Espacio de Bowman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E1C45E8-9598-64E6-9913-93758E996E19}"/>
              </a:ext>
            </a:extLst>
          </p:cNvPr>
          <p:cNvSpPr txBox="1"/>
          <p:nvPr/>
        </p:nvSpPr>
        <p:spPr>
          <a:xfrm>
            <a:off x="239282" y="4628841"/>
            <a:ext cx="839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Macula densa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8A6EC1F-FD1A-CC75-2792-27871CE38226}"/>
              </a:ext>
            </a:extLst>
          </p:cNvPr>
          <p:cNvSpPr txBox="1"/>
          <p:nvPr/>
        </p:nvSpPr>
        <p:spPr>
          <a:xfrm>
            <a:off x="3540465" y="4699838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/>
              <a:t>Tubulo proximal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16B1A15-8712-EC17-9636-02B16A030F2B}"/>
              </a:ext>
            </a:extLst>
          </p:cNvPr>
          <p:cNvSpPr txBox="1"/>
          <p:nvPr/>
        </p:nvSpPr>
        <p:spPr>
          <a:xfrm>
            <a:off x="6967820" y="6128615"/>
            <a:ext cx="867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/>
              <a:t>Célula</a:t>
            </a:r>
          </a:p>
          <a:p>
            <a:pPr algn="ctr"/>
            <a:r>
              <a:rPr lang="es-ES" sz="1200" b="1"/>
              <a:t> mesangial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D6018BF-E025-9CBE-309C-F8F8D1F7F042}"/>
              </a:ext>
            </a:extLst>
          </p:cNvPr>
          <p:cNvSpPr txBox="1"/>
          <p:nvPr/>
        </p:nvSpPr>
        <p:spPr>
          <a:xfrm>
            <a:off x="2515447" y="6103597"/>
            <a:ext cx="1120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Capilar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53205B-5142-44E4-1AFD-96F6489268A8}"/>
              </a:ext>
            </a:extLst>
          </p:cNvPr>
          <p:cNvSpPr txBox="1"/>
          <p:nvPr/>
        </p:nvSpPr>
        <p:spPr>
          <a:xfrm>
            <a:off x="203031" y="5341602"/>
            <a:ext cx="977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Arteriola aferente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C57472-2407-B8C4-7980-90E7526FD796}"/>
              </a:ext>
            </a:extLst>
          </p:cNvPr>
          <p:cNvSpPr txBox="1"/>
          <p:nvPr/>
        </p:nvSpPr>
        <p:spPr>
          <a:xfrm>
            <a:off x="200606" y="3768200"/>
            <a:ext cx="977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Arteriola eferente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6FAF75E-E3D8-383D-2F02-917A1CCE32E1}"/>
              </a:ext>
            </a:extLst>
          </p:cNvPr>
          <p:cNvSpPr txBox="1"/>
          <p:nvPr/>
        </p:nvSpPr>
        <p:spPr>
          <a:xfrm>
            <a:off x="247505" y="2214405"/>
            <a:ext cx="977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Arteriola aferente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E1D2E7-82C2-B35A-AB54-2806F4B9DF4C}"/>
              </a:ext>
            </a:extLst>
          </p:cNvPr>
          <p:cNvSpPr txBox="1"/>
          <p:nvPr/>
        </p:nvSpPr>
        <p:spPr>
          <a:xfrm>
            <a:off x="213977" y="1206334"/>
            <a:ext cx="977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Arteriola eferente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CAEB02-5A39-2D3D-F12A-F8B97F6A34F4}"/>
              </a:ext>
            </a:extLst>
          </p:cNvPr>
          <p:cNvSpPr txBox="1"/>
          <p:nvPr/>
        </p:nvSpPr>
        <p:spPr>
          <a:xfrm>
            <a:off x="3055154" y="3345296"/>
            <a:ext cx="1681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/>
              <a:t>Célula Epitelial visceral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4B4946A-4C14-6C83-F62E-D4B338C47074}"/>
              </a:ext>
            </a:extLst>
          </p:cNvPr>
          <p:cNvSpPr txBox="1"/>
          <p:nvPr/>
        </p:nvSpPr>
        <p:spPr>
          <a:xfrm>
            <a:off x="6096169" y="4593174"/>
            <a:ext cx="1120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Capilar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0CF7283-3B2E-F71E-3D56-DB9A13F1D5C0}"/>
              </a:ext>
            </a:extLst>
          </p:cNvPr>
          <p:cNvSpPr txBox="1"/>
          <p:nvPr/>
        </p:nvSpPr>
        <p:spPr>
          <a:xfrm>
            <a:off x="1769870" y="1046616"/>
            <a:ext cx="11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Cápsula de Bowman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7753E7C-EB50-FE03-9F36-C3F48B73D4AF}"/>
              </a:ext>
            </a:extLst>
          </p:cNvPr>
          <p:cNvSpPr txBox="1"/>
          <p:nvPr/>
        </p:nvSpPr>
        <p:spPr>
          <a:xfrm>
            <a:off x="5122447" y="5572434"/>
            <a:ext cx="98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Célula Endotelial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BBADB0B8-379A-6575-7599-1293ED929E24}"/>
              </a:ext>
            </a:extLst>
          </p:cNvPr>
          <p:cNvCxnSpPr>
            <a:cxnSpLocks/>
          </p:cNvCxnSpPr>
          <p:nvPr/>
        </p:nvCxnSpPr>
        <p:spPr>
          <a:xfrm>
            <a:off x="1901888" y="3602061"/>
            <a:ext cx="205700" cy="11214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3C831368-A0B9-55AF-F313-A43E43E987A5}"/>
              </a:ext>
            </a:extLst>
          </p:cNvPr>
          <p:cNvCxnSpPr>
            <a:cxnSpLocks/>
          </p:cNvCxnSpPr>
          <p:nvPr/>
        </p:nvCxnSpPr>
        <p:spPr>
          <a:xfrm flipH="1">
            <a:off x="2858229" y="3602061"/>
            <a:ext cx="517722" cy="38499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D66D7618-8E86-3CD8-38C0-653FD0B311DD}"/>
              </a:ext>
            </a:extLst>
          </p:cNvPr>
          <p:cNvCxnSpPr>
            <a:cxnSpLocks/>
          </p:cNvCxnSpPr>
          <p:nvPr/>
        </p:nvCxnSpPr>
        <p:spPr>
          <a:xfrm flipH="1">
            <a:off x="2830932" y="4106842"/>
            <a:ext cx="747104" cy="14781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1CB2D98B-E5DE-402B-B748-1345EE62FC3C}"/>
              </a:ext>
            </a:extLst>
          </p:cNvPr>
          <p:cNvCxnSpPr>
            <a:cxnSpLocks/>
          </p:cNvCxnSpPr>
          <p:nvPr/>
        </p:nvCxnSpPr>
        <p:spPr>
          <a:xfrm>
            <a:off x="4618073" y="4106842"/>
            <a:ext cx="952158" cy="14781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9681946A-53A8-6106-616E-95892466FCDB}"/>
              </a:ext>
            </a:extLst>
          </p:cNvPr>
          <p:cNvCxnSpPr>
            <a:cxnSpLocks/>
          </p:cNvCxnSpPr>
          <p:nvPr/>
        </p:nvCxnSpPr>
        <p:spPr>
          <a:xfrm flipH="1" flipV="1">
            <a:off x="3117091" y="4768511"/>
            <a:ext cx="417491" cy="65393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ECDE83CF-DE0C-F222-BA0D-0C97A367F1FE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2802514" y="5171680"/>
            <a:ext cx="273325" cy="9319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D862F771-69C3-B89C-D133-CD45D2E3A343}"/>
              </a:ext>
            </a:extLst>
          </p:cNvPr>
          <p:cNvCxnSpPr>
            <a:cxnSpLocks/>
          </p:cNvCxnSpPr>
          <p:nvPr/>
        </p:nvCxnSpPr>
        <p:spPr>
          <a:xfrm flipV="1">
            <a:off x="1465333" y="5663921"/>
            <a:ext cx="520388" cy="41569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035BE5AE-ADC9-562F-BBB9-92C7A7470BB6}"/>
              </a:ext>
            </a:extLst>
          </p:cNvPr>
          <p:cNvCxnSpPr>
            <a:cxnSpLocks/>
          </p:cNvCxnSpPr>
          <p:nvPr/>
        </p:nvCxnSpPr>
        <p:spPr>
          <a:xfrm flipV="1">
            <a:off x="5854586" y="5637638"/>
            <a:ext cx="671982" cy="14957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BE3BD1B2-FC55-7517-B157-57D341B7BCEB}"/>
              </a:ext>
            </a:extLst>
          </p:cNvPr>
          <p:cNvCxnSpPr/>
          <p:nvPr/>
        </p:nvCxnSpPr>
        <p:spPr>
          <a:xfrm>
            <a:off x="743193" y="70075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">
            <a:extLst>
              <a:ext uri="{FF2B5EF4-FFF2-40B4-BE49-F238E27FC236}">
                <a16:creationId xmlns:a16="http://schemas.microsoft.com/office/drawing/2014/main" id="{FCBE3182-7B0D-F2B6-AB18-60800ABE7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79" y="3747774"/>
            <a:ext cx="3177560" cy="16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C62882F-DEB1-3638-59FC-9672EC28D16F}"/>
              </a:ext>
            </a:extLst>
          </p:cNvPr>
          <p:cNvSpPr txBox="1"/>
          <p:nvPr/>
        </p:nvSpPr>
        <p:spPr>
          <a:xfrm>
            <a:off x="7742502" y="2883361"/>
            <a:ext cx="135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Membrana basal</a:t>
            </a:r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53B02F3E-AAA0-F600-12B9-1C7AEB2B2610}"/>
              </a:ext>
            </a:extLst>
          </p:cNvPr>
          <p:cNvSpPr/>
          <p:nvPr/>
        </p:nvSpPr>
        <p:spPr>
          <a:xfrm flipH="1">
            <a:off x="7528555" y="3329905"/>
            <a:ext cx="788004" cy="1073841"/>
          </a:xfrm>
          <a:custGeom>
            <a:avLst/>
            <a:gdLst>
              <a:gd name="connsiteX0" fmla="*/ 0 w 353356"/>
              <a:gd name="connsiteY0" fmla="*/ 0 h 369749"/>
              <a:gd name="connsiteX1" fmla="*/ 83128 w 353356"/>
              <a:gd name="connsiteY1" fmla="*/ 249381 h 369749"/>
              <a:gd name="connsiteX2" fmla="*/ 323273 w 353356"/>
              <a:gd name="connsiteY2" fmla="*/ 350981 h 369749"/>
              <a:gd name="connsiteX3" fmla="*/ 341746 w 353356"/>
              <a:gd name="connsiteY3" fmla="*/ 369454 h 36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56" h="369749">
                <a:moveTo>
                  <a:pt x="0" y="0"/>
                </a:moveTo>
                <a:cubicBezTo>
                  <a:pt x="14624" y="95442"/>
                  <a:pt x="29249" y="190884"/>
                  <a:pt x="83128" y="249381"/>
                </a:cubicBezTo>
                <a:cubicBezTo>
                  <a:pt x="137007" y="307878"/>
                  <a:pt x="280170" y="330969"/>
                  <a:pt x="323273" y="350981"/>
                </a:cubicBezTo>
                <a:cubicBezTo>
                  <a:pt x="366376" y="370993"/>
                  <a:pt x="354061" y="370223"/>
                  <a:pt x="341746" y="369454"/>
                </a:cubicBezTo>
              </a:path>
            </a:pathLst>
          </a:custGeom>
          <a:noFill/>
          <a:ln w="381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60542C68-9E94-CFC7-C6E2-E0534EF9D55D}"/>
              </a:ext>
            </a:extLst>
          </p:cNvPr>
          <p:cNvSpPr/>
          <p:nvPr/>
        </p:nvSpPr>
        <p:spPr>
          <a:xfrm>
            <a:off x="8501688" y="3339810"/>
            <a:ext cx="223568" cy="1155278"/>
          </a:xfrm>
          <a:custGeom>
            <a:avLst/>
            <a:gdLst>
              <a:gd name="connsiteX0" fmla="*/ 0 w 353356"/>
              <a:gd name="connsiteY0" fmla="*/ 0 h 369749"/>
              <a:gd name="connsiteX1" fmla="*/ 83128 w 353356"/>
              <a:gd name="connsiteY1" fmla="*/ 249381 h 369749"/>
              <a:gd name="connsiteX2" fmla="*/ 323273 w 353356"/>
              <a:gd name="connsiteY2" fmla="*/ 350981 h 369749"/>
              <a:gd name="connsiteX3" fmla="*/ 341746 w 353356"/>
              <a:gd name="connsiteY3" fmla="*/ 369454 h 36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56" h="369749">
                <a:moveTo>
                  <a:pt x="0" y="0"/>
                </a:moveTo>
                <a:cubicBezTo>
                  <a:pt x="14624" y="95442"/>
                  <a:pt x="29249" y="190884"/>
                  <a:pt x="83128" y="249381"/>
                </a:cubicBezTo>
                <a:cubicBezTo>
                  <a:pt x="137007" y="307878"/>
                  <a:pt x="280170" y="330969"/>
                  <a:pt x="323273" y="350981"/>
                </a:cubicBezTo>
                <a:cubicBezTo>
                  <a:pt x="366376" y="370993"/>
                  <a:pt x="354061" y="370223"/>
                  <a:pt x="341746" y="369454"/>
                </a:cubicBezTo>
              </a:path>
            </a:pathLst>
          </a:custGeom>
          <a:noFill/>
          <a:ln w="381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7F4B9B9-4EAB-9978-DA0E-F8D1DF889A9F}"/>
              </a:ext>
            </a:extLst>
          </p:cNvPr>
          <p:cNvSpPr txBox="1"/>
          <p:nvPr/>
        </p:nvSpPr>
        <p:spPr>
          <a:xfrm>
            <a:off x="9649800" y="2940343"/>
            <a:ext cx="1191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Diafragma de hendidura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69D144B0-115F-3FD0-857B-77CDF5A38180}"/>
              </a:ext>
            </a:extLst>
          </p:cNvPr>
          <p:cNvCxnSpPr>
            <a:cxnSpLocks/>
          </p:cNvCxnSpPr>
          <p:nvPr/>
        </p:nvCxnSpPr>
        <p:spPr>
          <a:xfrm flipH="1">
            <a:off x="10168826" y="3463563"/>
            <a:ext cx="106057" cy="103152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822A7E8-86DB-6D1F-270C-7CD77303945B}"/>
              </a:ext>
            </a:extLst>
          </p:cNvPr>
          <p:cNvSpPr txBox="1"/>
          <p:nvPr/>
        </p:nvSpPr>
        <p:spPr>
          <a:xfrm>
            <a:off x="8909636" y="5530543"/>
            <a:ext cx="1755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Célula endotelial fenestrada</a:t>
            </a:r>
          </a:p>
        </p:txBody>
      </p: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C00CABF4-73CE-CCB9-A18D-6FAADD8B8932}"/>
              </a:ext>
            </a:extLst>
          </p:cNvPr>
          <p:cNvCxnSpPr>
            <a:cxnSpLocks/>
          </p:cNvCxnSpPr>
          <p:nvPr/>
        </p:nvCxnSpPr>
        <p:spPr>
          <a:xfrm flipV="1">
            <a:off x="9649800" y="5116719"/>
            <a:ext cx="0" cy="45571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78DC9F6-7725-0726-0998-5F9247F53287}"/>
              </a:ext>
            </a:extLst>
          </p:cNvPr>
          <p:cNvSpPr txBox="1"/>
          <p:nvPr/>
        </p:nvSpPr>
        <p:spPr>
          <a:xfrm>
            <a:off x="9169494" y="3722033"/>
            <a:ext cx="786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/>
              <a:t>Pedicelos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6B012C1-88AE-DF18-7B52-1FAB970CCDAA}"/>
              </a:ext>
            </a:extLst>
          </p:cNvPr>
          <p:cNvSpPr txBox="1"/>
          <p:nvPr/>
        </p:nvSpPr>
        <p:spPr>
          <a:xfrm>
            <a:off x="7129943" y="3432050"/>
            <a:ext cx="786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/>
              <a:t>Pedicelos</a:t>
            </a:r>
          </a:p>
        </p:txBody>
      </p: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088650CD-823B-6C23-2A1C-60414406C2CE}"/>
              </a:ext>
            </a:extLst>
          </p:cNvPr>
          <p:cNvCxnSpPr>
            <a:cxnSpLocks/>
          </p:cNvCxnSpPr>
          <p:nvPr/>
        </p:nvCxnSpPr>
        <p:spPr>
          <a:xfrm flipH="1">
            <a:off x="7152540" y="3721608"/>
            <a:ext cx="143691" cy="21429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650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1 Rectángulo">
            <a:extLst>
              <a:ext uri="{FF2B5EF4-FFF2-40B4-BE49-F238E27FC236}">
                <a16:creationId xmlns:a16="http://schemas.microsoft.com/office/drawing/2014/main" id="{23780BF8-16BB-FB43-564C-3B84AFDAF4D6}"/>
              </a:ext>
            </a:extLst>
          </p:cNvPr>
          <p:cNvSpPr/>
          <p:nvPr/>
        </p:nvSpPr>
        <p:spPr>
          <a:xfrm>
            <a:off x="3739219" y="600077"/>
            <a:ext cx="4680520" cy="30963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5 Anillo">
            <a:extLst>
              <a:ext uri="{FF2B5EF4-FFF2-40B4-BE49-F238E27FC236}">
                <a16:creationId xmlns:a16="http://schemas.microsoft.com/office/drawing/2014/main" id="{A3A93C94-2C3C-E895-67EB-2D4E6DFC36CF}"/>
              </a:ext>
            </a:extLst>
          </p:cNvPr>
          <p:cNvSpPr/>
          <p:nvPr/>
        </p:nvSpPr>
        <p:spPr>
          <a:xfrm>
            <a:off x="6381659" y="1595229"/>
            <a:ext cx="813945" cy="877057"/>
          </a:xfrm>
          <a:prstGeom prst="donut">
            <a:avLst>
              <a:gd name="adj" fmla="val 10042"/>
            </a:avLst>
          </a:prstGeom>
          <a:solidFill>
            <a:srgbClr val="FFC000"/>
          </a:solidFill>
          <a:ln w="9525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43599AA-6E95-CF0A-D0E4-9202A7B1D3FC}"/>
              </a:ext>
            </a:extLst>
          </p:cNvPr>
          <p:cNvSpPr/>
          <p:nvPr/>
        </p:nvSpPr>
        <p:spPr>
          <a:xfrm>
            <a:off x="6344795" y="1553795"/>
            <a:ext cx="216864" cy="8953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4B8B3338-358D-3CE7-1F21-49D59E4EA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5201" y="1529890"/>
            <a:ext cx="1429975" cy="1132686"/>
          </a:xfrm>
          <a:prstGeom prst="rect">
            <a:avLst/>
          </a:prstGeom>
        </p:spPr>
      </p:pic>
      <p:sp>
        <p:nvSpPr>
          <p:cNvPr id="7" name="75 Rectángulo">
            <a:extLst>
              <a:ext uri="{FF2B5EF4-FFF2-40B4-BE49-F238E27FC236}">
                <a16:creationId xmlns:a16="http://schemas.microsoft.com/office/drawing/2014/main" id="{1AD935FB-8779-CD85-99DF-B86A8A2A0D51}"/>
              </a:ext>
            </a:extLst>
          </p:cNvPr>
          <p:cNvSpPr/>
          <p:nvPr/>
        </p:nvSpPr>
        <p:spPr>
          <a:xfrm>
            <a:off x="3739651" y="3696421"/>
            <a:ext cx="4680520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36 Forma libre">
            <a:extLst>
              <a:ext uri="{FF2B5EF4-FFF2-40B4-BE49-F238E27FC236}">
                <a16:creationId xmlns:a16="http://schemas.microsoft.com/office/drawing/2014/main" id="{56B5F600-513A-256B-96DB-CEB5A317F163}"/>
              </a:ext>
            </a:extLst>
          </p:cNvPr>
          <p:cNvSpPr/>
          <p:nvPr/>
        </p:nvSpPr>
        <p:spPr>
          <a:xfrm>
            <a:off x="7156872" y="1968229"/>
            <a:ext cx="958159" cy="1569268"/>
          </a:xfrm>
          <a:custGeom>
            <a:avLst/>
            <a:gdLst>
              <a:gd name="connsiteX0" fmla="*/ 0 w 958159"/>
              <a:gd name="connsiteY0" fmla="*/ 75446 h 1569268"/>
              <a:gd name="connsiteX1" fmla="*/ 126748 w 958159"/>
              <a:gd name="connsiteY1" fmla="*/ 12072 h 1569268"/>
              <a:gd name="connsiteX2" fmla="*/ 244443 w 958159"/>
              <a:gd name="connsiteY2" fmla="*/ 21125 h 1569268"/>
              <a:gd name="connsiteX3" fmla="*/ 353085 w 958159"/>
              <a:gd name="connsiteY3" fmla="*/ 138820 h 1569268"/>
              <a:gd name="connsiteX4" fmla="*/ 470780 w 958159"/>
              <a:gd name="connsiteY4" fmla="*/ 75446 h 1569268"/>
              <a:gd name="connsiteX5" fmla="*/ 606582 w 958159"/>
              <a:gd name="connsiteY5" fmla="*/ 21125 h 1569268"/>
              <a:gd name="connsiteX6" fmla="*/ 715224 w 958159"/>
              <a:gd name="connsiteY6" fmla="*/ 48286 h 1569268"/>
              <a:gd name="connsiteX7" fmla="*/ 805758 w 958159"/>
              <a:gd name="connsiteY7" fmla="*/ 292729 h 1569268"/>
              <a:gd name="connsiteX8" fmla="*/ 851026 w 958159"/>
              <a:gd name="connsiteY8" fmla="*/ 455691 h 1569268"/>
              <a:gd name="connsiteX9" fmla="*/ 896293 w 958159"/>
              <a:gd name="connsiteY9" fmla="*/ 745402 h 1569268"/>
              <a:gd name="connsiteX10" fmla="*/ 479833 w 958159"/>
              <a:gd name="connsiteY10" fmla="*/ 1161862 h 1569268"/>
              <a:gd name="connsiteX11" fmla="*/ 344031 w 958159"/>
              <a:gd name="connsiteY11" fmla="*/ 1351985 h 1569268"/>
              <a:gd name="connsiteX12" fmla="*/ 325925 w 958159"/>
              <a:gd name="connsiteY12" fmla="*/ 1569268 h 1569268"/>
              <a:gd name="connsiteX13" fmla="*/ 325925 w 958159"/>
              <a:gd name="connsiteY13" fmla="*/ 1569268 h 156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8159" h="1569268">
                <a:moveTo>
                  <a:pt x="0" y="75446"/>
                </a:moveTo>
                <a:cubicBezTo>
                  <a:pt x="43004" y="48285"/>
                  <a:pt x="86008" y="21125"/>
                  <a:pt x="126748" y="12072"/>
                </a:cubicBezTo>
                <a:cubicBezTo>
                  <a:pt x="167488" y="3019"/>
                  <a:pt x="206720" y="0"/>
                  <a:pt x="244443" y="21125"/>
                </a:cubicBezTo>
                <a:cubicBezTo>
                  <a:pt x="282166" y="42250"/>
                  <a:pt x="315362" y="129767"/>
                  <a:pt x="353085" y="138820"/>
                </a:cubicBezTo>
                <a:cubicBezTo>
                  <a:pt x="390808" y="147874"/>
                  <a:pt x="428530" y="95062"/>
                  <a:pt x="470780" y="75446"/>
                </a:cubicBezTo>
                <a:cubicBezTo>
                  <a:pt x="513030" y="55830"/>
                  <a:pt x="565841" y="25652"/>
                  <a:pt x="606582" y="21125"/>
                </a:cubicBezTo>
                <a:cubicBezTo>
                  <a:pt x="647323" y="16598"/>
                  <a:pt x="682028" y="3019"/>
                  <a:pt x="715224" y="48286"/>
                </a:cubicBezTo>
                <a:cubicBezTo>
                  <a:pt x="748420" y="93553"/>
                  <a:pt x="783124" y="224828"/>
                  <a:pt x="805758" y="292729"/>
                </a:cubicBezTo>
                <a:cubicBezTo>
                  <a:pt x="828392" y="360630"/>
                  <a:pt x="835937" y="380246"/>
                  <a:pt x="851026" y="455691"/>
                </a:cubicBezTo>
                <a:cubicBezTo>
                  <a:pt x="866115" y="531136"/>
                  <a:pt x="958159" y="627707"/>
                  <a:pt x="896293" y="745402"/>
                </a:cubicBezTo>
                <a:cubicBezTo>
                  <a:pt x="834428" y="863097"/>
                  <a:pt x="571877" y="1060765"/>
                  <a:pt x="479833" y="1161862"/>
                </a:cubicBezTo>
                <a:cubicBezTo>
                  <a:pt x="387789" y="1262959"/>
                  <a:pt x="369682" y="1284084"/>
                  <a:pt x="344031" y="1351985"/>
                </a:cubicBezTo>
                <a:cubicBezTo>
                  <a:pt x="318380" y="1419886"/>
                  <a:pt x="325925" y="1569268"/>
                  <a:pt x="325925" y="1569268"/>
                </a:cubicBezTo>
                <a:lnTo>
                  <a:pt x="325925" y="1569268"/>
                </a:lnTo>
              </a:path>
            </a:pathLst>
          </a:custGeom>
          <a:ln w="101600" cap="rnd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14 Forma libre">
            <a:extLst>
              <a:ext uri="{FF2B5EF4-FFF2-40B4-BE49-F238E27FC236}">
                <a16:creationId xmlns:a16="http://schemas.microsoft.com/office/drawing/2014/main" id="{F8AF23BA-FF57-C8B5-7C71-C96139E702DB}"/>
              </a:ext>
            </a:extLst>
          </p:cNvPr>
          <p:cNvSpPr/>
          <p:nvPr/>
        </p:nvSpPr>
        <p:spPr>
          <a:xfrm flipH="1">
            <a:off x="6619651" y="3579413"/>
            <a:ext cx="863984" cy="2268000"/>
          </a:xfrm>
          <a:custGeom>
            <a:avLst/>
            <a:gdLst>
              <a:gd name="connsiteX0" fmla="*/ 878186 w 884222"/>
              <a:gd name="connsiteY0" fmla="*/ 1095470 h 2254313"/>
              <a:gd name="connsiteX1" fmla="*/ 869133 w 884222"/>
              <a:gd name="connsiteY1" fmla="*/ 1792587 h 2254313"/>
              <a:gd name="connsiteX2" fmla="*/ 787652 w 884222"/>
              <a:gd name="connsiteY2" fmla="*/ 2091351 h 2254313"/>
              <a:gd name="connsiteX3" fmla="*/ 606582 w 884222"/>
              <a:gd name="connsiteY3" fmla="*/ 2227153 h 2254313"/>
              <a:gd name="connsiteX4" fmla="*/ 443620 w 884222"/>
              <a:gd name="connsiteY4" fmla="*/ 2254313 h 2254313"/>
              <a:gd name="connsiteX5" fmla="*/ 262551 w 884222"/>
              <a:gd name="connsiteY5" fmla="*/ 2227153 h 2254313"/>
              <a:gd name="connsiteX6" fmla="*/ 126749 w 884222"/>
              <a:gd name="connsiteY6" fmla="*/ 2109458 h 2254313"/>
              <a:gd name="connsiteX7" fmla="*/ 45268 w 884222"/>
              <a:gd name="connsiteY7" fmla="*/ 1901228 h 2254313"/>
              <a:gd name="connsiteX8" fmla="*/ 27161 w 884222"/>
              <a:gd name="connsiteY8" fmla="*/ 1339913 h 2254313"/>
              <a:gd name="connsiteX9" fmla="*/ 0 w 884222"/>
              <a:gd name="connsiteY9" fmla="*/ 0 h 225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4222" h="2254313">
                <a:moveTo>
                  <a:pt x="878186" y="1095470"/>
                </a:moveTo>
                <a:cubicBezTo>
                  <a:pt x="881204" y="1361038"/>
                  <a:pt x="884222" y="1626607"/>
                  <a:pt x="869133" y="1792587"/>
                </a:cubicBezTo>
                <a:cubicBezTo>
                  <a:pt x="854044" y="1958567"/>
                  <a:pt x="831411" y="2018923"/>
                  <a:pt x="787652" y="2091351"/>
                </a:cubicBezTo>
                <a:cubicBezTo>
                  <a:pt x="743894" y="2163779"/>
                  <a:pt x="663921" y="2199993"/>
                  <a:pt x="606582" y="2227153"/>
                </a:cubicBezTo>
                <a:cubicBezTo>
                  <a:pt x="549243" y="2254313"/>
                  <a:pt x="500958" y="2254313"/>
                  <a:pt x="443620" y="2254313"/>
                </a:cubicBezTo>
                <a:cubicBezTo>
                  <a:pt x="386282" y="2254313"/>
                  <a:pt x="315363" y="2251295"/>
                  <a:pt x="262551" y="2227153"/>
                </a:cubicBezTo>
                <a:cubicBezTo>
                  <a:pt x="209739" y="2203011"/>
                  <a:pt x="162963" y="2163779"/>
                  <a:pt x="126749" y="2109458"/>
                </a:cubicBezTo>
                <a:cubicBezTo>
                  <a:pt x="90535" y="2055137"/>
                  <a:pt x="61866" y="2029485"/>
                  <a:pt x="45268" y="1901228"/>
                </a:cubicBezTo>
                <a:cubicBezTo>
                  <a:pt x="28670" y="1772971"/>
                  <a:pt x="34706" y="1656784"/>
                  <a:pt x="27161" y="1339913"/>
                </a:cubicBezTo>
                <a:cubicBezTo>
                  <a:pt x="19616" y="1023042"/>
                  <a:pt x="9808" y="511521"/>
                  <a:pt x="0" y="0"/>
                </a:cubicBezTo>
              </a:path>
            </a:pathLst>
          </a:custGeom>
          <a:ln w="76200" cap="rnd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19 Forma libre">
            <a:extLst>
              <a:ext uri="{FF2B5EF4-FFF2-40B4-BE49-F238E27FC236}">
                <a16:creationId xmlns:a16="http://schemas.microsoft.com/office/drawing/2014/main" id="{675FBC03-1222-5790-39EB-A9A7BBB8D02D}"/>
              </a:ext>
            </a:extLst>
          </p:cNvPr>
          <p:cNvSpPr/>
          <p:nvPr/>
        </p:nvSpPr>
        <p:spPr>
          <a:xfrm>
            <a:off x="6251407" y="3192365"/>
            <a:ext cx="224116" cy="576064"/>
          </a:xfrm>
          <a:custGeom>
            <a:avLst/>
            <a:gdLst>
              <a:gd name="connsiteX0" fmla="*/ 63492 w 217400"/>
              <a:gd name="connsiteY0" fmla="*/ 27446 h 489173"/>
              <a:gd name="connsiteX1" fmla="*/ 45385 w 217400"/>
              <a:gd name="connsiteY1" fmla="*/ 90820 h 489173"/>
              <a:gd name="connsiteX2" fmla="*/ 36331 w 217400"/>
              <a:gd name="connsiteY2" fmla="*/ 172301 h 489173"/>
              <a:gd name="connsiteX3" fmla="*/ 45385 w 217400"/>
              <a:gd name="connsiteY3" fmla="*/ 407692 h 489173"/>
              <a:gd name="connsiteX4" fmla="*/ 63492 w 217400"/>
              <a:gd name="connsiteY4" fmla="*/ 434852 h 489173"/>
              <a:gd name="connsiteX5" fmla="*/ 90652 w 217400"/>
              <a:gd name="connsiteY5" fmla="*/ 443905 h 489173"/>
              <a:gd name="connsiteX6" fmla="*/ 172133 w 217400"/>
              <a:gd name="connsiteY6" fmla="*/ 489173 h 489173"/>
              <a:gd name="connsiteX7" fmla="*/ 199294 w 217400"/>
              <a:gd name="connsiteY7" fmla="*/ 462012 h 489173"/>
              <a:gd name="connsiteX8" fmla="*/ 208347 w 217400"/>
              <a:gd name="connsiteY8" fmla="*/ 416745 h 489173"/>
              <a:gd name="connsiteX9" fmla="*/ 217400 w 217400"/>
              <a:gd name="connsiteY9" fmla="*/ 289996 h 489173"/>
              <a:gd name="connsiteX10" fmla="*/ 208347 w 217400"/>
              <a:gd name="connsiteY10" fmla="*/ 163248 h 489173"/>
              <a:gd name="connsiteX11" fmla="*/ 181187 w 217400"/>
              <a:gd name="connsiteY11" fmla="*/ 63660 h 489173"/>
              <a:gd name="connsiteX12" fmla="*/ 163080 w 217400"/>
              <a:gd name="connsiteY12" fmla="*/ 286 h 489173"/>
              <a:gd name="connsiteX13" fmla="*/ 81598 w 217400"/>
              <a:gd name="connsiteY13" fmla="*/ 9339 h 489173"/>
              <a:gd name="connsiteX14" fmla="*/ 63492 w 217400"/>
              <a:gd name="connsiteY14" fmla="*/ 27446 h 48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7400" h="489173">
                <a:moveTo>
                  <a:pt x="63492" y="27446"/>
                </a:moveTo>
                <a:cubicBezTo>
                  <a:pt x="57457" y="41026"/>
                  <a:pt x="48634" y="69701"/>
                  <a:pt x="45385" y="90820"/>
                </a:cubicBezTo>
                <a:cubicBezTo>
                  <a:pt x="41230" y="117830"/>
                  <a:pt x="39349" y="145141"/>
                  <a:pt x="36331" y="172301"/>
                </a:cubicBezTo>
                <a:cubicBezTo>
                  <a:pt x="39349" y="250765"/>
                  <a:pt x="37305" y="329587"/>
                  <a:pt x="45385" y="407692"/>
                </a:cubicBezTo>
                <a:cubicBezTo>
                  <a:pt x="46505" y="418515"/>
                  <a:pt x="54995" y="428055"/>
                  <a:pt x="63492" y="434852"/>
                </a:cubicBezTo>
                <a:cubicBezTo>
                  <a:pt x="70944" y="440813"/>
                  <a:pt x="81599" y="440887"/>
                  <a:pt x="90652" y="443905"/>
                </a:cubicBezTo>
                <a:cubicBezTo>
                  <a:pt x="152913" y="485413"/>
                  <a:pt x="124328" y="473237"/>
                  <a:pt x="172133" y="489173"/>
                </a:cubicBezTo>
                <a:cubicBezTo>
                  <a:pt x="181187" y="480119"/>
                  <a:pt x="193568" y="473464"/>
                  <a:pt x="199294" y="462012"/>
                </a:cubicBezTo>
                <a:cubicBezTo>
                  <a:pt x="206176" y="448249"/>
                  <a:pt x="206736" y="432048"/>
                  <a:pt x="208347" y="416745"/>
                </a:cubicBezTo>
                <a:cubicBezTo>
                  <a:pt x="212781" y="374620"/>
                  <a:pt x="214382" y="332246"/>
                  <a:pt x="217400" y="289996"/>
                </a:cubicBezTo>
                <a:cubicBezTo>
                  <a:pt x="214382" y="247747"/>
                  <a:pt x="212781" y="205372"/>
                  <a:pt x="208347" y="163248"/>
                </a:cubicBezTo>
                <a:cubicBezTo>
                  <a:pt x="202653" y="109156"/>
                  <a:pt x="195351" y="120311"/>
                  <a:pt x="181187" y="63660"/>
                </a:cubicBezTo>
                <a:cubicBezTo>
                  <a:pt x="169818" y="18188"/>
                  <a:pt x="176068" y="39250"/>
                  <a:pt x="163080" y="286"/>
                </a:cubicBezTo>
                <a:cubicBezTo>
                  <a:pt x="135919" y="3304"/>
                  <a:pt x="107281" y="0"/>
                  <a:pt x="81598" y="9339"/>
                </a:cubicBezTo>
                <a:cubicBezTo>
                  <a:pt x="0" y="39010"/>
                  <a:pt x="69528" y="13866"/>
                  <a:pt x="63492" y="2744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40 Forma libre">
            <a:extLst>
              <a:ext uri="{FF2B5EF4-FFF2-40B4-BE49-F238E27FC236}">
                <a16:creationId xmlns:a16="http://schemas.microsoft.com/office/drawing/2014/main" id="{F8C16821-8F5F-FE08-9778-5467173947C0}"/>
              </a:ext>
            </a:extLst>
          </p:cNvPr>
          <p:cNvSpPr/>
          <p:nvPr/>
        </p:nvSpPr>
        <p:spPr>
          <a:xfrm>
            <a:off x="4928210" y="1576066"/>
            <a:ext cx="1692000" cy="3708000"/>
          </a:xfrm>
          <a:custGeom>
            <a:avLst/>
            <a:gdLst>
              <a:gd name="connsiteX0" fmla="*/ 1685453 w 1686962"/>
              <a:gd name="connsiteY0" fmla="*/ 3073652 h 3616860"/>
              <a:gd name="connsiteX1" fmla="*/ 1676399 w 1686962"/>
              <a:gd name="connsiteY1" fmla="*/ 2494230 h 3616860"/>
              <a:gd name="connsiteX2" fmla="*/ 1685453 w 1686962"/>
              <a:gd name="connsiteY2" fmla="*/ 2077771 h 3616860"/>
              <a:gd name="connsiteX3" fmla="*/ 1667346 w 1686962"/>
              <a:gd name="connsiteY3" fmla="*/ 1815220 h 3616860"/>
              <a:gd name="connsiteX4" fmla="*/ 1640186 w 1686962"/>
              <a:gd name="connsiteY4" fmla="*/ 1661311 h 3616860"/>
              <a:gd name="connsiteX5" fmla="*/ 1549651 w 1686962"/>
              <a:gd name="connsiteY5" fmla="*/ 1543616 h 3616860"/>
              <a:gd name="connsiteX6" fmla="*/ 1314261 w 1686962"/>
              <a:gd name="connsiteY6" fmla="*/ 1471189 h 3616860"/>
              <a:gd name="connsiteX7" fmla="*/ 1060764 w 1686962"/>
              <a:gd name="connsiteY7" fmla="*/ 1462135 h 3616860"/>
              <a:gd name="connsiteX8" fmla="*/ 943069 w 1686962"/>
              <a:gd name="connsiteY8" fmla="*/ 1335387 h 3616860"/>
              <a:gd name="connsiteX9" fmla="*/ 897801 w 1686962"/>
              <a:gd name="connsiteY9" fmla="*/ 1145264 h 3616860"/>
              <a:gd name="connsiteX10" fmla="*/ 825374 w 1686962"/>
              <a:gd name="connsiteY10" fmla="*/ 937034 h 3616860"/>
              <a:gd name="connsiteX11" fmla="*/ 734839 w 1686962"/>
              <a:gd name="connsiteY11" fmla="*/ 674484 h 3616860"/>
              <a:gd name="connsiteX12" fmla="*/ 897801 w 1686962"/>
              <a:gd name="connsiteY12" fmla="*/ 574896 h 3616860"/>
              <a:gd name="connsiteX13" fmla="*/ 1051710 w 1686962"/>
              <a:gd name="connsiteY13" fmla="*/ 475307 h 3616860"/>
              <a:gd name="connsiteX14" fmla="*/ 1087924 w 1686962"/>
              <a:gd name="connsiteY14" fmla="*/ 339505 h 3616860"/>
              <a:gd name="connsiteX15" fmla="*/ 1078871 w 1686962"/>
              <a:gd name="connsiteY15" fmla="*/ 203703 h 3616860"/>
              <a:gd name="connsiteX16" fmla="*/ 1006443 w 1686962"/>
              <a:gd name="connsiteY16" fmla="*/ 58848 h 3616860"/>
              <a:gd name="connsiteX17" fmla="*/ 843481 w 1686962"/>
              <a:gd name="connsiteY17" fmla="*/ 4527 h 3616860"/>
              <a:gd name="connsiteX18" fmla="*/ 553770 w 1686962"/>
              <a:gd name="connsiteY18" fmla="*/ 31688 h 3616860"/>
              <a:gd name="connsiteX19" fmla="*/ 282166 w 1686962"/>
              <a:gd name="connsiteY19" fmla="*/ 140329 h 3616860"/>
              <a:gd name="connsiteX20" fmla="*/ 92043 w 1686962"/>
              <a:gd name="connsiteY20" fmla="*/ 294238 h 3616860"/>
              <a:gd name="connsiteX21" fmla="*/ 10562 w 1686962"/>
              <a:gd name="connsiteY21" fmla="*/ 502468 h 3616860"/>
              <a:gd name="connsiteX22" fmla="*/ 28669 w 1686962"/>
              <a:gd name="connsiteY22" fmla="*/ 855553 h 3616860"/>
              <a:gd name="connsiteX23" fmla="*/ 110150 w 1686962"/>
              <a:gd name="connsiteY23" fmla="*/ 1181478 h 3616860"/>
              <a:gd name="connsiteX24" fmla="*/ 291219 w 1686962"/>
              <a:gd name="connsiteY24" fmla="*/ 1625097 h 3616860"/>
              <a:gd name="connsiteX25" fmla="*/ 309326 w 1686962"/>
              <a:gd name="connsiteY25" fmla="*/ 2050610 h 3616860"/>
              <a:gd name="connsiteX26" fmla="*/ 300273 w 1686962"/>
              <a:gd name="connsiteY26" fmla="*/ 2602872 h 3616860"/>
              <a:gd name="connsiteX27" fmla="*/ 218791 w 1686962"/>
              <a:gd name="connsiteY27" fmla="*/ 3616860 h 3616860"/>
              <a:gd name="connsiteX28" fmla="*/ 218791 w 1686962"/>
              <a:gd name="connsiteY28" fmla="*/ 3616860 h 361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86962" h="3616860">
                <a:moveTo>
                  <a:pt x="1685453" y="3073652"/>
                </a:moveTo>
                <a:cubicBezTo>
                  <a:pt x="1680926" y="2866931"/>
                  <a:pt x="1676399" y="2660210"/>
                  <a:pt x="1676399" y="2494230"/>
                </a:cubicBezTo>
                <a:cubicBezTo>
                  <a:pt x="1676399" y="2328250"/>
                  <a:pt x="1686962" y="2190939"/>
                  <a:pt x="1685453" y="2077771"/>
                </a:cubicBezTo>
                <a:cubicBezTo>
                  <a:pt x="1683944" y="1964603"/>
                  <a:pt x="1674890" y="1884630"/>
                  <a:pt x="1667346" y="1815220"/>
                </a:cubicBezTo>
                <a:cubicBezTo>
                  <a:pt x="1659802" y="1745810"/>
                  <a:pt x="1659802" y="1706578"/>
                  <a:pt x="1640186" y="1661311"/>
                </a:cubicBezTo>
                <a:cubicBezTo>
                  <a:pt x="1620570" y="1616044"/>
                  <a:pt x="1603972" y="1575303"/>
                  <a:pt x="1549651" y="1543616"/>
                </a:cubicBezTo>
                <a:cubicBezTo>
                  <a:pt x="1495330" y="1511929"/>
                  <a:pt x="1395742" y="1484769"/>
                  <a:pt x="1314261" y="1471189"/>
                </a:cubicBezTo>
                <a:cubicBezTo>
                  <a:pt x="1232780" y="1457609"/>
                  <a:pt x="1122629" y="1484769"/>
                  <a:pt x="1060764" y="1462135"/>
                </a:cubicBezTo>
                <a:cubicBezTo>
                  <a:pt x="998899" y="1439501"/>
                  <a:pt x="970229" y="1388199"/>
                  <a:pt x="943069" y="1335387"/>
                </a:cubicBezTo>
                <a:cubicBezTo>
                  <a:pt x="915909" y="1282575"/>
                  <a:pt x="917417" y="1211656"/>
                  <a:pt x="897801" y="1145264"/>
                </a:cubicBezTo>
                <a:cubicBezTo>
                  <a:pt x="878185" y="1078872"/>
                  <a:pt x="852534" y="1015497"/>
                  <a:pt x="825374" y="937034"/>
                </a:cubicBezTo>
                <a:cubicBezTo>
                  <a:pt x="798214" y="858571"/>
                  <a:pt x="722768" y="734840"/>
                  <a:pt x="734839" y="674484"/>
                </a:cubicBezTo>
                <a:cubicBezTo>
                  <a:pt x="746910" y="614128"/>
                  <a:pt x="844989" y="608092"/>
                  <a:pt x="897801" y="574896"/>
                </a:cubicBezTo>
                <a:cubicBezTo>
                  <a:pt x="950613" y="541700"/>
                  <a:pt x="1020023" y="514539"/>
                  <a:pt x="1051710" y="475307"/>
                </a:cubicBezTo>
                <a:cubicBezTo>
                  <a:pt x="1083397" y="436075"/>
                  <a:pt x="1083397" y="384772"/>
                  <a:pt x="1087924" y="339505"/>
                </a:cubicBezTo>
                <a:cubicBezTo>
                  <a:pt x="1092451" y="294238"/>
                  <a:pt x="1092451" y="250479"/>
                  <a:pt x="1078871" y="203703"/>
                </a:cubicBezTo>
                <a:cubicBezTo>
                  <a:pt x="1065291" y="156927"/>
                  <a:pt x="1045675" y="92044"/>
                  <a:pt x="1006443" y="58848"/>
                </a:cubicBezTo>
                <a:cubicBezTo>
                  <a:pt x="967211" y="25652"/>
                  <a:pt x="918926" y="9054"/>
                  <a:pt x="843481" y="4527"/>
                </a:cubicBezTo>
                <a:cubicBezTo>
                  <a:pt x="768036" y="0"/>
                  <a:pt x="647322" y="9054"/>
                  <a:pt x="553770" y="31688"/>
                </a:cubicBezTo>
                <a:cubicBezTo>
                  <a:pt x="460218" y="54322"/>
                  <a:pt x="359121" y="96571"/>
                  <a:pt x="282166" y="140329"/>
                </a:cubicBezTo>
                <a:cubicBezTo>
                  <a:pt x="205212" y="184087"/>
                  <a:pt x="137310" y="233882"/>
                  <a:pt x="92043" y="294238"/>
                </a:cubicBezTo>
                <a:cubicBezTo>
                  <a:pt x="46776" y="354595"/>
                  <a:pt x="21124" y="408916"/>
                  <a:pt x="10562" y="502468"/>
                </a:cubicBezTo>
                <a:cubicBezTo>
                  <a:pt x="0" y="596021"/>
                  <a:pt x="12071" y="742385"/>
                  <a:pt x="28669" y="855553"/>
                </a:cubicBezTo>
                <a:cubicBezTo>
                  <a:pt x="45267" y="968721"/>
                  <a:pt x="66392" y="1053221"/>
                  <a:pt x="110150" y="1181478"/>
                </a:cubicBezTo>
                <a:cubicBezTo>
                  <a:pt x="153908" y="1309735"/>
                  <a:pt x="258023" y="1480242"/>
                  <a:pt x="291219" y="1625097"/>
                </a:cubicBezTo>
                <a:cubicBezTo>
                  <a:pt x="324415" y="1769952"/>
                  <a:pt x="307817" y="1887648"/>
                  <a:pt x="309326" y="2050610"/>
                </a:cubicBezTo>
                <a:cubicBezTo>
                  <a:pt x="310835" y="2213572"/>
                  <a:pt x="315362" y="2341830"/>
                  <a:pt x="300273" y="2602872"/>
                </a:cubicBezTo>
                <a:cubicBezTo>
                  <a:pt x="285184" y="2863914"/>
                  <a:pt x="218791" y="3616860"/>
                  <a:pt x="218791" y="3616860"/>
                </a:cubicBezTo>
                <a:lnTo>
                  <a:pt x="218791" y="3616860"/>
                </a:lnTo>
              </a:path>
            </a:pathLst>
          </a:custGeom>
          <a:ln w="101600" cap="rnd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67 Conector recto de flecha">
            <a:extLst>
              <a:ext uri="{FF2B5EF4-FFF2-40B4-BE49-F238E27FC236}">
                <a16:creationId xmlns:a16="http://schemas.microsoft.com/office/drawing/2014/main" id="{8B081416-173D-2C29-9CEF-8BD63B7A29C4}"/>
              </a:ext>
            </a:extLst>
          </p:cNvPr>
          <p:cNvCxnSpPr/>
          <p:nvPr/>
        </p:nvCxnSpPr>
        <p:spPr>
          <a:xfrm flipH="1">
            <a:off x="5107372" y="5208590"/>
            <a:ext cx="40283" cy="572595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69 Conector recto de flecha">
            <a:extLst>
              <a:ext uri="{FF2B5EF4-FFF2-40B4-BE49-F238E27FC236}">
                <a16:creationId xmlns:a16="http://schemas.microsoft.com/office/drawing/2014/main" id="{BFD8A7CF-7F21-D296-89FF-F5F99BAE711A}"/>
              </a:ext>
            </a:extLst>
          </p:cNvPr>
          <p:cNvCxnSpPr/>
          <p:nvPr/>
        </p:nvCxnSpPr>
        <p:spPr>
          <a:xfrm>
            <a:off x="7625419" y="3912445"/>
            <a:ext cx="0" cy="7920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70 Conector recto de flecha">
            <a:extLst>
              <a:ext uri="{FF2B5EF4-FFF2-40B4-BE49-F238E27FC236}">
                <a16:creationId xmlns:a16="http://schemas.microsoft.com/office/drawing/2014/main" id="{3B4D09AF-BE5C-664F-4E24-85CD3D399CD5}"/>
              </a:ext>
            </a:extLst>
          </p:cNvPr>
          <p:cNvCxnSpPr/>
          <p:nvPr/>
        </p:nvCxnSpPr>
        <p:spPr>
          <a:xfrm flipV="1">
            <a:off x="6406219" y="4416501"/>
            <a:ext cx="0" cy="7920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72 Forma libre">
            <a:extLst>
              <a:ext uri="{FF2B5EF4-FFF2-40B4-BE49-F238E27FC236}">
                <a16:creationId xmlns:a16="http://schemas.microsoft.com/office/drawing/2014/main" id="{7FA1FD2B-38E7-16AE-7DB2-FA176DACA5A7}"/>
              </a:ext>
            </a:extLst>
          </p:cNvPr>
          <p:cNvSpPr/>
          <p:nvPr/>
        </p:nvSpPr>
        <p:spPr>
          <a:xfrm rot="180000">
            <a:off x="7362083" y="2956721"/>
            <a:ext cx="229354" cy="552261"/>
          </a:xfrm>
          <a:custGeom>
            <a:avLst/>
            <a:gdLst>
              <a:gd name="connsiteX0" fmla="*/ 229354 w 229354"/>
              <a:gd name="connsiteY0" fmla="*/ 0 h 552261"/>
              <a:gd name="connsiteX1" fmla="*/ 84499 w 229354"/>
              <a:gd name="connsiteY1" fmla="*/ 172016 h 552261"/>
              <a:gd name="connsiteX2" fmla="*/ 12071 w 229354"/>
              <a:gd name="connsiteY2" fmla="*/ 353085 h 552261"/>
              <a:gd name="connsiteX3" fmla="*/ 12071 w 229354"/>
              <a:gd name="connsiteY3" fmla="*/ 525101 h 552261"/>
              <a:gd name="connsiteX4" fmla="*/ 12071 w 229354"/>
              <a:gd name="connsiteY4" fmla="*/ 552261 h 552261"/>
              <a:gd name="connsiteX5" fmla="*/ 12071 w 229354"/>
              <a:gd name="connsiteY5" fmla="*/ 552261 h 552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354" h="552261">
                <a:moveTo>
                  <a:pt x="229354" y="0"/>
                </a:moveTo>
                <a:cubicBezTo>
                  <a:pt x="175033" y="56584"/>
                  <a:pt x="120713" y="113169"/>
                  <a:pt x="84499" y="172016"/>
                </a:cubicBezTo>
                <a:cubicBezTo>
                  <a:pt x="48285" y="230863"/>
                  <a:pt x="24142" y="294238"/>
                  <a:pt x="12071" y="353085"/>
                </a:cubicBezTo>
                <a:cubicBezTo>
                  <a:pt x="0" y="411932"/>
                  <a:pt x="12071" y="525101"/>
                  <a:pt x="12071" y="525101"/>
                </a:cubicBezTo>
                <a:lnTo>
                  <a:pt x="12071" y="552261"/>
                </a:lnTo>
                <a:lnTo>
                  <a:pt x="12071" y="552261"/>
                </a:lnTo>
              </a:path>
            </a:pathLst>
          </a:custGeom>
          <a:ln w="19050">
            <a:solidFill>
              <a:srgbClr val="FFFF00"/>
            </a:solidFill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73 Forma libre">
            <a:extLst>
              <a:ext uri="{FF2B5EF4-FFF2-40B4-BE49-F238E27FC236}">
                <a16:creationId xmlns:a16="http://schemas.microsoft.com/office/drawing/2014/main" id="{527869A4-45C2-DE90-320E-C08279F814D6}"/>
              </a:ext>
            </a:extLst>
          </p:cNvPr>
          <p:cNvSpPr/>
          <p:nvPr/>
        </p:nvSpPr>
        <p:spPr>
          <a:xfrm rot="18420000" flipH="1" flipV="1">
            <a:off x="6459200" y="2963081"/>
            <a:ext cx="229354" cy="552261"/>
          </a:xfrm>
          <a:custGeom>
            <a:avLst/>
            <a:gdLst>
              <a:gd name="connsiteX0" fmla="*/ 229354 w 229354"/>
              <a:gd name="connsiteY0" fmla="*/ 0 h 552261"/>
              <a:gd name="connsiteX1" fmla="*/ 84499 w 229354"/>
              <a:gd name="connsiteY1" fmla="*/ 172016 h 552261"/>
              <a:gd name="connsiteX2" fmla="*/ 12071 w 229354"/>
              <a:gd name="connsiteY2" fmla="*/ 353085 h 552261"/>
              <a:gd name="connsiteX3" fmla="*/ 12071 w 229354"/>
              <a:gd name="connsiteY3" fmla="*/ 525101 h 552261"/>
              <a:gd name="connsiteX4" fmla="*/ 12071 w 229354"/>
              <a:gd name="connsiteY4" fmla="*/ 552261 h 552261"/>
              <a:gd name="connsiteX5" fmla="*/ 12071 w 229354"/>
              <a:gd name="connsiteY5" fmla="*/ 552261 h 552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354" h="552261">
                <a:moveTo>
                  <a:pt x="229354" y="0"/>
                </a:moveTo>
                <a:cubicBezTo>
                  <a:pt x="175033" y="56584"/>
                  <a:pt x="120713" y="113169"/>
                  <a:pt x="84499" y="172016"/>
                </a:cubicBezTo>
                <a:cubicBezTo>
                  <a:pt x="48285" y="230863"/>
                  <a:pt x="24142" y="294238"/>
                  <a:pt x="12071" y="353085"/>
                </a:cubicBezTo>
                <a:cubicBezTo>
                  <a:pt x="0" y="411932"/>
                  <a:pt x="12071" y="525101"/>
                  <a:pt x="12071" y="525101"/>
                </a:cubicBezTo>
                <a:lnTo>
                  <a:pt x="12071" y="552261"/>
                </a:lnTo>
                <a:lnTo>
                  <a:pt x="12071" y="552261"/>
                </a:lnTo>
              </a:path>
            </a:pathLst>
          </a:custGeom>
          <a:ln w="28575">
            <a:solidFill>
              <a:srgbClr val="FFFF00"/>
            </a:solidFill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34 Forma libre">
            <a:extLst>
              <a:ext uri="{FF2B5EF4-FFF2-40B4-BE49-F238E27FC236}">
                <a16:creationId xmlns:a16="http://schemas.microsoft.com/office/drawing/2014/main" id="{F0CC4BD6-A042-6B2B-8DD2-9C310FA22402}"/>
              </a:ext>
            </a:extLst>
          </p:cNvPr>
          <p:cNvSpPr/>
          <p:nvPr/>
        </p:nvSpPr>
        <p:spPr>
          <a:xfrm flipH="1">
            <a:off x="7033236" y="1043715"/>
            <a:ext cx="846873" cy="633885"/>
          </a:xfrm>
          <a:custGeom>
            <a:avLst/>
            <a:gdLst>
              <a:gd name="connsiteX0" fmla="*/ 0 w 1013988"/>
              <a:gd name="connsiteY0" fmla="*/ 0 h 796705"/>
              <a:gd name="connsiteX1" fmla="*/ 525101 w 1013988"/>
              <a:gd name="connsiteY1" fmla="*/ 172016 h 796705"/>
              <a:gd name="connsiteX2" fmla="*/ 887240 w 1013988"/>
              <a:gd name="connsiteY2" fmla="*/ 461727 h 796705"/>
              <a:gd name="connsiteX3" fmla="*/ 1013988 w 1013988"/>
              <a:gd name="connsiteY3" fmla="*/ 796705 h 7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88" h="796705">
                <a:moveTo>
                  <a:pt x="0" y="0"/>
                </a:moveTo>
                <a:cubicBezTo>
                  <a:pt x="188614" y="47531"/>
                  <a:pt x="377228" y="95062"/>
                  <a:pt x="525101" y="172016"/>
                </a:cubicBezTo>
                <a:cubicBezTo>
                  <a:pt x="672974" y="248970"/>
                  <a:pt x="805759" y="357612"/>
                  <a:pt x="887240" y="461727"/>
                </a:cubicBezTo>
                <a:cubicBezTo>
                  <a:pt x="968721" y="565842"/>
                  <a:pt x="991354" y="681273"/>
                  <a:pt x="1013988" y="796705"/>
                </a:cubicBezTo>
              </a:path>
            </a:pathLst>
          </a:cu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35 CuadroTexto">
            <a:extLst>
              <a:ext uri="{FF2B5EF4-FFF2-40B4-BE49-F238E27FC236}">
                <a16:creationId xmlns:a16="http://schemas.microsoft.com/office/drawing/2014/main" id="{58045C21-0A22-95B9-92B4-95F4FFB4B412}"/>
              </a:ext>
            </a:extLst>
          </p:cNvPr>
          <p:cNvSpPr txBox="1"/>
          <p:nvPr/>
        </p:nvSpPr>
        <p:spPr>
          <a:xfrm>
            <a:off x="7588598" y="788691"/>
            <a:ext cx="8322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>
                <a:solidFill>
                  <a:srgbClr val="0000FF"/>
                </a:solidFill>
                <a:latin typeface="Comic Sans MS" pitchFamily="66" charset="0"/>
              </a:rPr>
              <a:t>Glomérulo</a:t>
            </a:r>
          </a:p>
        </p:txBody>
      </p:sp>
      <p:sp>
        <p:nvSpPr>
          <p:cNvPr id="20" name="39 CuadroTexto">
            <a:extLst>
              <a:ext uri="{FF2B5EF4-FFF2-40B4-BE49-F238E27FC236}">
                <a16:creationId xmlns:a16="http://schemas.microsoft.com/office/drawing/2014/main" id="{5B8563A1-012E-AE82-7259-BA54FCCD0641}"/>
              </a:ext>
            </a:extLst>
          </p:cNvPr>
          <p:cNvSpPr txBox="1"/>
          <p:nvPr/>
        </p:nvSpPr>
        <p:spPr>
          <a:xfrm>
            <a:off x="4531307" y="5784654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>
                <a:solidFill>
                  <a:srgbClr val="0000FF"/>
                </a:solidFill>
                <a:latin typeface="Comic Sans MS" pitchFamily="66" charset="0"/>
              </a:rPr>
              <a:t>Orina hacia pelvis renal </a:t>
            </a:r>
          </a:p>
        </p:txBody>
      </p:sp>
      <p:sp>
        <p:nvSpPr>
          <p:cNvPr id="21" name="53 CuadroTexto">
            <a:extLst>
              <a:ext uri="{FF2B5EF4-FFF2-40B4-BE49-F238E27FC236}">
                <a16:creationId xmlns:a16="http://schemas.microsoft.com/office/drawing/2014/main" id="{6B7BE595-4B80-6A06-2637-5CE7E4F8B943}"/>
              </a:ext>
            </a:extLst>
          </p:cNvPr>
          <p:cNvSpPr txBox="1"/>
          <p:nvPr/>
        </p:nvSpPr>
        <p:spPr>
          <a:xfrm>
            <a:off x="6979579" y="2324495"/>
            <a:ext cx="9361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>
                <a:solidFill>
                  <a:srgbClr val="0000FF"/>
                </a:solidFill>
                <a:latin typeface="Comic Sans MS" pitchFamily="66" charset="0"/>
              </a:rPr>
              <a:t>Tubo contorneado proximal</a:t>
            </a:r>
          </a:p>
        </p:txBody>
      </p:sp>
      <p:cxnSp>
        <p:nvCxnSpPr>
          <p:cNvPr id="22" name="54 Conector recto de flecha">
            <a:extLst>
              <a:ext uri="{FF2B5EF4-FFF2-40B4-BE49-F238E27FC236}">
                <a16:creationId xmlns:a16="http://schemas.microsoft.com/office/drawing/2014/main" id="{54C9885D-A740-6B85-C333-A7AAF200C131}"/>
              </a:ext>
            </a:extLst>
          </p:cNvPr>
          <p:cNvCxnSpPr>
            <a:stCxn id="21" idx="0"/>
          </p:cNvCxnSpPr>
          <p:nvPr/>
        </p:nvCxnSpPr>
        <p:spPr>
          <a:xfrm flipV="1">
            <a:off x="7447632" y="2185430"/>
            <a:ext cx="69793" cy="139064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65 Conector recto">
            <a:extLst>
              <a:ext uri="{FF2B5EF4-FFF2-40B4-BE49-F238E27FC236}">
                <a16:creationId xmlns:a16="http://schemas.microsoft.com/office/drawing/2014/main" id="{CFC120E6-9D1F-9408-5D91-293259371921}"/>
              </a:ext>
            </a:extLst>
          </p:cNvPr>
          <p:cNvCxnSpPr/>
          <p:nvPr/>
        </p:nvCxnSpPr>
        <p:spPr>
          <a:xfrm>
            <a:off x="4027251" y="3696421"/>
            <a:ext cx="4248472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66 CuadroTexto">
            <a:extLst>
              <a:ext uri="{FF2B5EF4-FFF2-40B4-BE49-F238E27FC236}">
                <a16:creationId xmlns:a16="http://schemas.microsoft.com/office/drawing/2014/main" id="{153B1A91-9D68-029C-E2DD-82360EE8C56F}"/>
              </a:ext>
            </a:extLst>
          </p:cNvPr>
          <p:cNvSpPr txBox="1"/>
          <p:nvPr/>
        </p:nvSpPr>
        <p:spPr>
          <a:xfrm>
            <a:off x="3811227" y="3336382"/>
            <a:ext cx="665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>
                <a:latin typeface="+mj-lt"/>
              </a:rPr>
              <a:t>Corteza</a:t>
            </a:r>
          </a:p>
        </p:txBody>
      </p:sp>
      <p:sp>
        <p:nvSpPr>
          <p:cNvPr id="25" name="68 CuadroTexto">
            <a:extLst>
              <a:ext uri="{FF2B5EF4-FFF2-40B4-BE49-F238E27FC236}">
                <a16:creationId xmlns:a16="http://schemas.microsoft.com/office/drawing/2014/main" id="{4A4C9C25-77F6-CA2F-36DE-86FBE6298504}"/>
              </a:ext>
            </a:extLst>
          </p:cNvPr>
          <p:cNvSpPr txBox="1"/>
          <p:nvPr/>
        </p:nvSpPr>
        <p:spPr>
          <a:xfrm>
            <a:off x="3811228" y="3707455"/>
            <a:ext cx="64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>
                <a:latin typeface="+mj-lt"/>
              </a:rPr>
              <a:t>Médula</a:t>
            </a:r>
          </a:p>
        </p:txBody>
      </p:sp>
      <p:sp>
        <p:nvSpPr>
          <p:cNvPr id="26" name="76 CuadroTexto">
            <a:extLst>
              <a:ext uri="{FF2B5EF4-FFF2-40B4-BE49-F238E27FC236}">
                <a16:creationId xmlns:a16="http://schemas.microsoft.com/office/drawing/2014/main" id="{3EDDE1C7-2EFA-26DF-559F-F23BBBFF6EA9}"/>
              </a:ext>
            </a:extLst>
          </p:cNvPr>
          <p:cNvSpPr txBox="1"/>
          <p:nvPr/>
        </p:nvSpPr>
        <p:spPr>
          <a:xfrm>
            <a:off x="6727651" y="491141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>
                <a:solidFill>
                  <a:srgbClr val="0000FF"/>
                </a:solidFill>
                <a:latin typeface="Comic Sans MS" pitchFamily="66" charset="0"/>
              </a:rPr>
              <a:t>Asa de Henle</a:t>
            </a:r>
          </a:p>
        </p:txBody>
      </p:sp>
      <p:cxnSp>
        <p:nvCxnSpPr>
          <p:cNvPr id="27" name="77 Conector recto de flecha">
            <a:extLst>
              <a:ext uri="{FF2B5EF4-FFF2-40B4-BE49-F238E27FC236}">
                <a16:creationId xmlns:a16="http://schemas.microsoft.com/office/drawing/2014/main" id="{CC4BAE61-756B-A39E-25C7-BCD4A2E0E16B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6705601" y="4603841"/>
            <a:ext cx="346087" cy="307572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78 Conector recto de flecha">
            <a:extLst>
              <a:ext uri="{FF2B5EF4-FFF2-40B4-BE49-F238E27FC236}">
                <a16:creationId xmlns:a16="http://schemas.microsoft.com/office/drawing/2014/main" id="{612E32E9-2D95-51E2-6C53-E45CD1A859A1}"/>
              </a:ext>
            </a:extLst>
          </p:cNvPr>
          <p:cNvCxnSpPr/>
          <p:nvPr/>
        </p:nvCxnSpPr>
        <p:spPr>
          <a:xfrm rot="720000" flipH="1" flipV="1">
            <a:off x="7219832" y="5264653"/>
            <a:ext cx="180000" cy="3600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79 CuadroTexto">
            <a:extLst>
              <a:ext uri="{FF2B5EF4-FFF2-40B4-BE49-F238E27FC236}">
                <a16:creationId xmlns:a16="http://schemas.microsoft.com/office/drawing/2014/main" id="{46DF2EC7-4AF7-BD0B-0792-F20B23F78EA8}"/>
              </a:ext>
            </a:extLst>
          </p:cNvPr>
          <p:cNvSpPr txBox="1"/>
          <p:nvPr/>
        </p:nvSpPr>
        <p:spPr>
          <a:xfrm>
            <a:off x="5107371" y="4776541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Tubo Colector</a:t>
            </a:r>
          </a:p>
        </p:txBody>
      </p:sp>
      <p:cxnSp>
        <p:nvCxnSpPr>
          <p:cNvPr id="30" name="80 Conector recto de flecha">
            <a:extLst>
              <a:ext uri="{FF2B5EF4-FFF2-40B4-BE49-F238E27FC236}">
                <a16:creationId xmlns:a16="http://schemas.microsoft.com/office/drawing/2014/main" id="{AEEE9C69-E966-52A1-68A5-820DC5CDFF5E}"/>
              </a:ext>
            </a:extLst>
          </p:cNvPr>
          <p:cNvCxnSpPr/>
          <p:nvPr/>
        </p:nvCxnSpPr>
        <p:spPr>
          <a:xfrm rot="20880000" flipV="1">
            <a:off x="5213627" y="4938876"/>
            <a:ext cx="180000" cy="3600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84 CuadroTexto">
            <a:extLst>
              <a:ext uri="{FF2B5EF4-FFF2-40B4-BE49-F238E27FC236}">
                <a16:creationId xmlns:a16="http://schemas.microsoft.com/office/drawing/2014/main" id="{F1F211B2-20DE-3332-D6F5-444C71843FE2}"/>
              </a:ext>
            </a:extLst>
          </p:cNvPr>
          <p:cNvSpPr txBox="1"/>
          <p:nvPr/>
        </p:nvSpPr>
        <p:spPr>
          <a:xfrm>
            <a:off x="3883235" y="1578573"/>
            <a:ext cx="9361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>
                <a:solidFill>
                  <a:srgbClr val="0000FF"/>
                </a:solidFill>
                <a:latin typeface="Comic Sans MS" pitchFamily="66" charset="0"/>
              </a:rPr>
              <a:t>Tubo contorneado distal</a:t>
            </a:r>
          </a:p>
        </p:txBody>
      </p:sp>
      <p:cxnSp>
        <p:nvCxnSpPr>
          <p:cNvPr id="32" name="85 Conector recto de flecha">
            <a:extLst>
              <a:ext uri="{FF2B5EF4-FFF2-40B4-BE49-F238E27FC236}">
                <a16:creationId xmlns:a16="http://schemas.microsoft.com/office/drawing/2014/main" id="{FEF5F94C-EFCB-522B-F9A9-6C5DFAAD6697}"/>
              </a:ext>
            </a:extLst>
          </p:cNvPr>
          <p:cNvCxnSpPr/>
          <p:nvPr/>
        </p:nvCxnSpPr>
        <p:spPr>
          <a:xfrm>
            <a:off x="4603315" y="1896221"/>
            <a:ext cx="288032" cy="7200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n 33" descr="Icono&#10;&#10;Descripción generada automáticamente">
            <a:extLst>
              <a:ext uri="{FF2B5EF4-FFF2-40B4-BE49-F238E27FC236}">
                <a16:creationId xmlns:a16="http://schemas.microsoft.com/office/drawing/2014/main" id="{D6299517-052F-F549-40D4-2874B28D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770" y="1516539"/>
            <a:ext cx="1030431" cy="687358"/>
          </a:xfrm>
          <a:prstGeom prst="rect">
            <a:avLst/>
          </a:prstGeom>
        </p:spPr>
      </p:pic>
      <p:pic>
        <p:nvPicPr>
          <p:cNvPr id="35" name="Imagen 34" descr="Forma, Círculo&#10;&#10;Descripción generada automáticamente">
            <a:extLst>
              <a:ext uri="{FF2B5EF4-FFF2-40B4-BE49-F238E27FC236}">
                <a16:creationId xmlns:a16="http://schemas.microsoft.com/office/drawing/2014/main" id="{286B2D53-64C1-EBD1-95F3-FE76D46ED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00" y="920000"/>
            <a:ext cx="1101290" cy="734625"/>
          </a:xfrm>
          <a:prstGeom prst="rect">
            <a:avLst/>
          </a:prstGeom>
        </p:spPr>
      </p:pic>
      <p:pic>
        <p:nvPicPr>
          <p:cNvPr id="36" name="Imagen 3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6B64174-727E-C199-D1AE-2B8005FDC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887" y="4874123"/>
            <a:ext cx="762000" cy="508299"/>
          </a:xfrm>
          <a:prstGeom prst="rect">
            <a:avLst/>
          </a:prstGeom>
        </p:spPr>
      </p:pic>
      <p:pic>
        <p:nvPicPr>
          <p:cNvPr id="37" name="Imagen 36" descr="Forma, Círculo&#10;&#10;Descripción generada automáticamente">
            <a:extLst>
              <a:ext uri="{FF2B5EF4-FFF2-40B4-BE49-F238E27FC236}">
                <a16:creationId xmlns:a16="http://schemas.microsoft.com/office/drawing/2014/main" id="{0DC6A3C4-7391-F475-291E-DC9ED3365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37" y="4170689"/>
            <a:ext cx="1454012" cy="969912"/>
          </a:xfrm>
          <a:prstGeom prst="rect">
            <a:avLst/>
          </a:prstGeom>
        </p:spPr>
      </p:pic>
      <p:sp>
        <p:nvSpPr>
          <p:cNvPr id="38" name="35 CuadroTexto">
            <a:extLst>
              <a:ext uri="{FF2B5EF4-FFF2-40B4-BE49-F238E27FC236}">
                <a16:creationId xmlns:a16="http://schemas.microsoft.com/office/drawing/2014/main" id="{192692EC-C492-9765-AA08-52E098C7A8FF}"/>
              </a:ext>
            </a:extLst>
          </p:cNvPr>
          <p:cNvSpPr txBox="1"/>
          <p:nvPr/>
        </p:nvSpPr>
        <p:spPr>
          <a:xfrm>
            <a:off x="5872820" y="1152645"/>
            <a:ext cx="857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Arteriola eferente</a:t>
            </a:r>
          </a:p>
        </p:txBody>
      </p:sp>
      <p:sp>
        <p:nvSpPr>
          <p:cNvPr id="39" name="35 CuadroTexto">
            <a:extLst>
              <a:ext uri="{FF2B5EF4-FFF2-40B4-BE49-F238E27FC236}">
                <a16:creationId xmlns:a16="http://schemas.microsoft.com/office/drawing/2014/main" id="{4CFCCCF4-1610-DEC3-18AB-894DAECD5895}"/>
              </a:ext>
            </a:extLst>
          </p:cNvPr>
          <p:cNvSpPr txBox="1"/>
          <p:nvPr/>
        </p:nvSpPr>
        <p:spPr>
          <a:xfrm>
            <a:off x="5983246" y="2505135"/>
            <a:ext cx="85783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Arteriola aferente</a:t>
            </a:r>
          </a:p>
        </p:txBody>
      </p:sp>
      <p:sp>
        <p:nvSpPr>
          <p:cNvPr id="40" name="53 CuadroTexto">
            <a:extLst>
              <a:ext uri="{FF2B5EF4-FFF2-40B4-BE49-F238E27FC236}">
                <a16:creationId xmlns:a16="http://schemas.microsoft.com/office/drawing/2014/main" id="{C474D20B-3742-9429-1331-468764BF95B7}"/>
              </a:ext>
            </a:extLst>
          </p:cNvPr>
          <p:cNvSpPr txBox="1"/>
          <p:nvPr/>
        </p:nvSpPr>
        <p:spPr>
          <a:xfrm>
            <a:off x="8610656" y="2243985"/>
            <a:ext cx="1981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>
                <a:solidFill>
                  <a:srgbClr val="0000FF"/>
                </a:solidFill>
                <a:latin typeface="Comic Sans MS" pitchFamily="66" charset="0"/>
              </a:rPr>
              <a:t>Tubo contorneado proximal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Ribete en cepillo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Más acidófilo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Menor diámetro luminal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Luz irregular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Menos nucleos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0BDA0BED-4C81-8E2E-7C38-867A232C8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8859935" y="643784"/>
            <a:ext cx="1077009" cy="1549938"/>
          </a:xfrm>
          <a:prstGeom prst="rect">
            <a:avLst/>
          </a:prstGeom>
        </p:spPr>
      </p:pic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5334A107-5102-F72E-314D-4D2E84DB6F05}"/>
              </a:ext>
            </a:extLst>
          </p:cNvPr>
          <p:cNvCxnSpPr>
            <a:cxnSpLocks/>
          </p:cNvCxnSpPr>
          <p:nvPr/>
        </p:nvCxnSpPr>
        <p:spPr>
          <a:xfrm flipV="1">
            <a:off x="8597031" y="1492899"/>
            <a:ext cx="394946" cy="1283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n 45">
            <a:extLst>
              <a:ext uri="{FF2B5EF4-FFF2-40B4-BE49-F238E27FC236}">
                <a16:creationId xmlns:a16="http://schemas.microsoft.com/office/drawing/2014/main" id="{99BAFBC4-4CC7-9D00-86FC-A0542E5BB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967216" y="608159"/>
            <a:ext cx="1015662" cy="1702291"/>
          </a:xfrm>
          <a:prstGeom prst="rect">
            <a:avLst/>
          </a:prstGeom>
        </p:spPr>
      </p:pic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0A7E4475-8B82-7672-2892-1D77AA77C553}"/>
              </a:ext>
            </a:extLst>
          </p:cNvPr>
          <p:cNvCxnSpPr>
            <a:cxnSpLocks/>
          </p:cNvCxnSpPr>
          <p:nvPr/>
        </p:nvCxnSpPr>
        <p:spPr>
          <a:xfrm flipH="1">
            <a:off x="3319759" y="1253384"/>
            <a:ext cx="14394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3 CuadroTexto">
            <a:extLst>
              <a:ext uri="{FF2B5EF4-FFF2-40B4-BE49-F238E27FC236}">
                <a16:creationId xmlns:a16="http://schemas.microsoft.com/office/drawing/2014/main" id="{9838E160-C62E-18D4-0930-866D94E83F09}"/>
              </a:ext>
            </a:extLst>
          </p:cNvPr>
          <p:cNvSpPr txBox="1"/>
          <p:nvPr/>
        </p:nvSpPr>
        <p:spPr>
          <a:xfrm>
            <a:off x="1770963" y="1981916"/>
            <a:ext cx="1736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>
                <a:solidFill>
                  <a:srgbClr val="0000FF"/>
                </a:solidFill>
                <a:latin typeface="Comic Sans MS" pitchFamily="66" charset="0"/>
              </a:rPr>
              <a:t>Tubo contorneado distal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Sin ribete en cepillo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Menos acidófilo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Mayor diámetro luminal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Luz regular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Más nucleos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197349AB-3530-E6F5-3545-1E4B648B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8429005" y="4440379"/>
            <a:ext cx="2193831" cy="164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53 CuadroTexto">
            <a:extLst>
              <a:ext uri="{FF2B5EF4-FFF2-40B4-BE49-F238E27FC236}">
                <a16:creationId xmlns:a16="http://schemas.microsoft.com/office/drawing/2014/main" id="{ABD4997E-9913-22FF-2044-792273F17528}"/>
              </a:ext>
            </a:extLst>
          </p:cNvPr>
          <p:cNvSpPr txBox="1"/>
          <p:nvPr/>
        </p:nvSpPr>
        <p:spPr>
          <a:xfrm>
            <a:off x="8580466" y="3386984"/>
            <a:ext cx="2087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u="sng">
                <a:solidFill>
                  <a:srgbClr val="0000FF"/>
                </a:solidFill>
                <a:latin typeface="Comic Sans MS" pitchFamily="66" charset="0"/>
              </a:rPr>
              <a:t>Asa de Henle</a:t>
            </a:r>
          </a:p>
          <a:p>
            <a:r>
              <a:rPr lang="es-ES" sz="900">
                <a:solidFill>
                  <a:srgbClr val="0000FF"/>
                </a:solidFill>
                <a:latin typeface="Comic Sans MS" pitchFamily="66" charset="0"/>
              </a:rPr>
              <a:t>Menor diámetros, cel aplanadas</a:t>
            </a:r>
          </a:p>
          <a:p>
            <a:pPr>
              <a:spcBef>
                <a:spcPts val="600"/>
              </a:spcBef>
            </a:pPr>
            <a:r>
              <a:rPr lang="es-ES" sz="900" b="1">
                <a:solidFill>
                  <a:srgbClr val="0000FF"/>
                </a:solidFill>
                <a:latin typeface="Comic Sans MS" pitchFamily="66" charset="0"/>
              </a:rPr>
              <a:t>Segmento grueso</a:t>
            </a:r>
          </a:p>
          <a:p>
            <a:r>
              <a:rPr lang="es-ES" sz="900">
                <a:solidFill>
                  <a:srgbClr val="0000FF"/>
                </a:solidFill>
                <a:latin typeface="Comic Sans MS" pitchFamily="66" charset="0"/>
              </a:rPr>
              <a:t>Epitelio cuboidal simple</a:t>
            </a:r>
          </a:p>
        </p:txBody>
      </p: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45CC71A1-0B22-856F-680C-74EC6115FE43}"/>
              </a:ext>
            </a:extLst>
          </p:cNvPr>
          <p:cNvCxnSpPr>
            <a:cxnSpLocks/>
          </p:cNvCxnSpPr>
          <p:nvPr/>
        </p:nvCxnSpPr>
        <p:spPr>
          <a:xfrm>
            <a:off x="9122462" y="4069866"/>
            <a:ext cx="0" cy="7649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53 CuadroTexto">
            <a:extLst>
              <a:ext uri="{FF2B5EF4-FFF2-40B4-BE49-F238E27FC236}">
                <a16:creationId xmlns:a16="http://schemas.microsoft.com/office/drawing/2014/main" id="{88E9E012-8521-30E3-3ECC-FE0060CA996E}"/>
              </a:ext>
            </a:extLst>
          </p:cNvPr>
          <p:cNvSpPr txBox="1"/>
          <p:nvPr/>
        </p:nvSpPr>
        <p:spPr>
          <a:xfrm>
            <a:off x="8646580" y="6446652"/>
            <a:ext cx="182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>
                <a:solidFill>
                  <a:srgbClr val="0000FF"/>
                </a:solidFill>
                <a:latin typeface="Comic Sans MS" pitchFamily="66" charset="0"/>
              </a:rPr>
              <a:t>Segmento delgado</a:t>
            </a:r>
          </a:p>
          <a:p>
            <a:r>
              <a:rPr lang="es-ES" sz="900">
                <a:solidFill>
                  <a:srgbClr val="0000FF"/>
                </a:solidFill>
                <a:latin typeface="Comic Sans MS" pitchFamily="66" charset="0"/>
              </a:rPr>
              <a:t>Epitelio plano simple escamoso</a:t>
            </a:r>
          </a:p>
        </p:txBody>
      </p: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2A80E55C-B261-F6FF-3116-EBC9F77C2214}"/>
              </a:ext>
            </a:extLst>
          </p:cNvPr>
          <p:cNvCxnSpPr>
            <a:cxnSpLocks/>
          </p:cNvCxnSpPr>
          <p:nvPr/>
        </p:nvCxnSpPr>
        <p:spPr>
          <a:xfrm flipV="1">
            <a:off x="9122462" y="6076296"/>
            <a:ext cx="275976" cy="3703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riángulo isósceles 66">
            <a:extLst>
              <a:ext uri="{FF2B5EF4-FFF2-40B4-BE49-F238E27FC236}">
                <a16:creationId xmlns:a16="http://schemas.microsoft.com/office/drawing/2014/main" id="{4DC53E0D-64A3-E73B-EDE6-719E41998F00}"/>
              </a:ext>
            </a:extLst>
          </p:cNvPr>
          <p:cNvSpPr/>
          <p:nvPr/>
        </p:nvSpPr>
        <p:spPr>
          <a:xfrm rot="16200000">
            <a:off x="8038806" y="4706927"/>
            <a:ext cx="613966" cy="717283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53 CuadroTexto">
            <a:extLst>
              <a:ext uri="{FF2B5EF4-FFF2-40B4-BE49-F238E27FC236}">
                <a16:creationId xmlns:a16="http://schemas.microsoft.com/office/drawing/2014/main" id="{D103BBC6-E27C-72C4-5D19-E554CFCDB23B}"/>
              </a:ext>
            </a:extLst>
          </p:cNvPr>
          <p:cNvSpPr txBox="1"/>
          <p:nvPr/>
        </p:nvSpPr>
        <p:spPr>
          <a:xfrm>
            <a:off x="1811829" y="4069865"/>
            <a:ext cx="173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>
                <a:solidFill>
                  <a:srgbClr val="0000FF"/>
                </a:solidFill>
                <a:latin typeface="Comic Sans MS" pitchFamily="66" charset="0"/>
              </a:rPr>
              <a:t>Tubulo colector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Eepitelio cuboidal simple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Mayor diámetros</a:t>
            </a:r>
          </a:p>
          <a:p>
            <a:r>
              <a:rPr lang="es-ES" sz="1000">
                <a:solidFill>
                  <a:srgbClr val="0000FF"/>
                </a:solidFill>
                <a:latin typeface="Comic Sans MS" pitchFamily="66" charset="0"/>
              </a:rPr>
              <a:t>Cél más altas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C67917B5-0A37-A26F-2911-5DF63AA730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3902" y="4853834"/>
            <a:ext cx="1928236" cy="1381731"/>
          </a:xfrm>
          <a:prstGeom prst="rect">
            <a:avLst/>
          </a:prstGeom>
        </p:spPr>
      </p:pic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2C16ACD2-84CE-F268-CCD7-45C5A6C86307}"/>
              </a:ext>
            </a:extLst>
          </p:cNvPr>
          <p:cNvCxnSpPr>
            <a:cxnSpLocks/>
          </p:cNvCxnSpPr>
          <p:nvPr/>
        </p:nvCxnSpPr>
        <p:spPr>
          <a:xfrm flipH="1">
            <a:off x="3352801" y="4920557"/>
            <a:ext cx="530435" cy="4618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7F75B2-43AA-7094-559D-72497FF0361F}"/>
              </a:ext>
            </a:extLst>
          </p:cNvPr>
          <p:cNvSpPr txBox="1"/>
          <p:nvPr/>
        </p:nvSpPr>
        <p:spPr>
          <a:xfrm>
            <a:off x="6355978" y="797133"/>
            <a:ext cx="11207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>
                <a:solidFill>
                  <a:srgbClr val="0000FF"/>
                </a:solidFill>
                <a:latin typeface="Comic Sans MS" panose="030F0702030302020204" pitchFamily="66" charset="0"/>
              </a:rPr>
              <a:t>Cápsula de Bowman</a:t>
            </a: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7A7DCB8D-1887-63A1-F553-65E7EE5CA607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6802611" y="1228019"/>
            <a:ext cx="113759" cy="4328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914B438-F173-2E2D-9CBE-6B240C18A50D}"/>
              </a:ext>
            </a:extLst>
          </p:cNvPr>
          <p:cNvSpPr txBox="1"/>
          <p:nvPr/>
        </p:nvSpPr>
        <p:spPr>
          <a:xfrm>
            <a:off x="4552040" y="153825"/>
            <a:ext cx="7437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134620" algn="l"/>
              </a:tabLst>
            </a:pPr>
            <a:r>
              <a:rPr lang="es-ES" spc="-15">
                <a:latin typeface="Calibri"/>
                <a:cs typeface="Calibri"/>
              </a:rPr>
              <a:t>Circuito de intercambio con los capilares peritubulares. Se forma la orina final</a:t>
            </a:r>
            <a:endParaRPr lang="es-ES">
              <a:latin typeface="Calibri"/>
              <a:cs typeface="Calibri"/>
            </a:endParaRPr>
          </a:p>
        </p:txBody>
      </p:sp>
      <p:sp>
        <p:nvSpPr>
          <p:cNvPr id="41" name="object 3">
            <a:extLst>
              <a:ext uri="{FF2B5EF4-FFF2-40B4-BE49-F238E27FC236}">
                <a16:creationId xmlns:a16="http://schemas.microsoft.com/office/drawing/2014/main" id="{3193852E-9C41-9340-FCAF-3666CC3B8DBC}"/>
              </a:ext>
            </a:extLst>
          </p:cNvPr>
          <p:cNvSpPr txBox="1"/>
          <p:nvPr/>
        </p:nvSpPr>
        <p:spPr>
          <a:xfrm>
            <a:off x="1591544" y="40289"/>
            <a:ext cx="3028518" cy="508473"/>
          </a:xfrm>
          <a:prstGeom prst="rect">
            <a:avLst/>
          </a:prstGeom>
          <a:ln w="38100">
            <a:noFill/>
          </a:ln>
        </p:spPr>
        <p:txBody>
          <a:bodyPr vert="horz" wrap="square" lIns="0" tIns="15875" rIns="0" bIns="0" rtlCol="0">
            <a:spAutoFit/>
          </a:bodyPr>
          <a:lstStyle/>
          <a:p>
            <a:pPr marL="78105">
              <a:spcBef>
                <a:spcPts val="125"/>
              </a:spcBef>
            </a:pPr>
            <a:r>
              <a:rPr lang="es-ES" sz="3200" b="1" spc="-10">
                <a:solidFill>
                  <a:srgbClr val="0000FF"/>
                </a:solidFill>
                <a:latin typeface="Calibri"/>
                <a:cs typeface="Calibri"/>
              </a:rPr>
              <a:t>Sistema Tubular </a:t>
            </a:r>
            <a:endParaRPr sz="3200">
              <a:solidFill>
                <a:srgbClr val="0000FF"/>
              </a:solidFill>
              <a:latin typeface="Calibri"/>
              <a:cs typeface="Calibri"/>
            </a:endParaRP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298FC6C4-4C37-D8CD-90E8-66D03D67F528}"/>
              </a:ext>
            </a:extLst>
          </p:cNvPr>
          <p:cNvCxnSpPr/>
          <p:nvPr/>
        </p:nvCxnSpPr>
        <p:spPr>
          <a:xfrm>
            <a:off x="1076769" y="529831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290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0814559-B98C-B4C4-ADDA-BB6A5B479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95" y="2601535"/>
            <a:ext cx="3962400" cy="3962400"/>
          </a:xfrm>
          <a:prstGeom prst="rect">
            <a:avLst/>
          </a:prstGeom>
        </p:spPr>
      </p:pic>
      <p:sp>
        <p:nvSpPr>
          <p:cNvPr id="9" name="object 12">
            <a:extLst>
              <a:ext uri="{FF2B5EF4-FFF2-40B4-BE49-F238E27FC236}">
                <a16:creationId xmlns:a16="http://schemas.microsoft.com/office/drawing/2014/main" id="{FB2E906A-9EAB-9D2A-8480-3607CF104B78}"/>
              </a:ext>
            </a:extLst>
          </p:cNvPr>
          <p:cNvSpPr txBox="1"/>
          <p:nvPr/>
        </p:nvSpPr>
        <p:spPr>
          <a:xfrm>
            <a:off x="6219907" y="1282800"/>
            <a:ext cx="5348263" cy="3696525"/>
          </a:xfrm>
          <a:prstGeom prst="rect">
            <a:avLst/>
          </a:prstGeom>
          <a:ln w="12192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44475" indent="-122555">
              <a:lnSpc>
                <a:spcPct val="150000"/>
              </a:lnSpc>
              <a:buChar char="-"/>
              <a:tabLst>
                <a:tab pos="245110" algn="l"/>
              </a:tabLst>
            </a:pPr>
            <a:r>
              <a:rPr b="1" spc="-10" dirty="0">
                <a:latin typeface="Calibri"/>
                <a:cs typeface="Calibri"/>
              </a:rPr>
              <a:t>Arteriolas </a:t>
            </a:r>
            <a:r>
              <a:rPr b="1" spc="-15" dirty="0">
                <a:latin typeface="Calibri"/>
                <a:cs typeface="Calibri"/>
              </a:rPr>
              <a:t>eferentes</a:t>
            </a:r>
            <a:endParaRPr b="1">
              <a:latin typeface="Calibri"/>
              <a:cs typeface="Calibri"/>
            </a:endParaRPr>
          </a:p>
          <a:p>
            <a:pPr marL="244475" indent="-122555">
              <a:lnSpc>
                <a:spcPct val="150000"/>
              </a:lnSpc>
              <a:buChar char="-"/>
              <a:tabLst>
                <a:tab pos="245110" algn="l"/>
              </a:tabLst>
            </a:pPr>
            <a:r>
              <a:rPr b="1" spc="-25">
                <a:latin typeface="Calibri"/>
                <a:cs typeface="Calibri"/>
              </a:rPr>
              <a:t>Vasa</a:t>
            </a:r>
            <a:r>
              <a:rPr b="1" spc="-35">
                <a:latin typeface="Calibri"/>
                <a:cs typeface="Calibri"/>
              </a:rPr>
              <a:t> </a:t>
            </a:r>
            <a:r>
              <a:rPr b="1" spc="-15">
                <a:latin typeface="Calibri"/>
                <a:cs typeface="Calibri"/>
              </a:rPr>
              <a:t>recta</a:t>
            </a:r>
            <a:r>
              <a:rPr lang="es-ES" b="1" spc="-15">
                <a:latin typeface="Calibri"/>
                <a:cs typeface="Calibri"/>
              </a:rPr>
              <a:t>: capilares peritubulares (2º lecho capilar) discurren hacia el lecho venoso.</a:t>
            </a:r>
          </a:p>
          <a:p>
            <a:pPr marL="244475" indent="-122555">
              <a:lnSpc>
                <a:spcPct val="150000"/>
              </a:lnSpc>
              <a:buChar char="-"/>
              <a:tabLst>
                <a:tab pos="245110" algn="l"/>
              </a:tabLst>
            </a:pPr>
            <a:r>
              <a:rPr lang="es-ES" b="1" spc="-15">
                <a:latin typeface="Calibri"/>
                <a:cs typeface="Calibri"/>
              </a:rPr>
              <a:t>Proceso de intercambio entre capilares y los túbulos que dará como resultado la formación de orina producto de la reabsorción y secreción de los productos producidos por el organismo.</a:t>
            </a:r>
          </a:p>
          <a:p>
            <a:pPr marL="244475" indent="-122555">
              <a:lnSpc>
                <a:spcPct val="150000"/>
              </a:lnSpc>
              <a:buChar char="-"/>
              <a:tabLst>
                <a:tab pos="245110" algn="l"/>
              </a:tabLst>
            </a:pPr>
            <a:r>
              <a:rPr lang="es-ES" b="1" spc="-15">
                <a:latin typeface="Calibri"/>
                <a:cs typeface="Calibri"/>
              </a:rPr>
              <a:t>Los capilares peritubulares drenan en el sistema venoso.</a:t>
            </a:r>
            <a:endParaRPr b="1">
              <a:latin typeface="Calibri"/>
              <a:cs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3B1D793-43CC-811E-F618-CC391E0361C4}"/>
              </a:ext>
            </a:extLst>
          </p:cNvPr>
          <p:cNvSpPr txBox="1"/>
          <p:nvPr/>
        </p:nvSpPr>
        <p:spPr>
          <a:xfrm>
            <a:off x="2517057" y="1555095"/>
            <a:ext cx="97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Arteriola eferente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677BAAB-9E15-12CA-0E5F-F0F624BA0FA2}"/>
              </a:ext>
            </a:extLst>
          </p:cNvPr>
          <p:cNvCxnSpPr>
            <a:cxnSpLocks/>
          </p:cNvCxnSpPr>
          <p:nvPr/>
        </p:nvCxnSpPr>
        <p:spPr>
          <a:xfrm>
            <a:off x="3181883" y="2078315"/>
            <a:ext cx="381000" cy="62107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678FCE6-1A67-51FF-A0C8-F87E8AA4DF43}"/>
              </a:ext>
            </a:extLst>
          </p:cNvPr>
          <p:cNvSpPr txBox="1"/>
          <p:nvPr/>
        </p:nvSpPr>
        <p:spPr>
          <a:xfrm>
            <a:off x="5385324" y="4653466"/>
            <a:ext cx="97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/>
              <a:t>Vasa Recta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4DBFCE2E-E3E5-5222-8718-F41E08AEAC68}"/>
              </a:ext>
            </a:extLst>
          </p:cNvPr>
          <p:cNvCxnSpPr>
            <a:cxnSpLocks/>
          </p:cNvCxnSpPr>
          <p:nvPr/>
        </p:nvCxnSpPr>
        <p:spPr>
          <a:xfrm flipH="1">
            <a:off x="4796287" y="5016381"/>
            <a:ext cx="698658" cy="1953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3107FE6-0989-BD95-1A11-29C6D2045A7C}"/>
              </a:ext>
            </a:extLst>
          </p:cNvPr>
          <p:cNvSpPr txBox="1"/>
          <p:nvPr/>
        </p:nvSpPr>
        <p:spPr>
          <a:xfrm>
            <a:off x="1193462" y="1828801"/>
            <a:ext cx="977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/>
              <a:t>Sistema tubular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EF9B33D-2C65-E5C1-89BD-0295661D4638}"/>
              </a:ext>
            </a:extLst>
          </p:cNvPr>
          <p:cNvCxnSpPr>
            <a:cxnSpLocks/>
          </p:cNvCxnSpPr>
          <p:nvPr/>
        </p:nvCxnSpPr>
        <p:spPr>
          <a:xfrm>
            <a:off x="1810284" y="2334016"/>
            <a:ext cx="374035" cy="63778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ABF66788-DE24-F3E4-2587-982DDA5828B7}"/>
              </a:ext>
            </a:extLst>
          </p:cNvPr>
          <p:cNvCxnSpPr/>
          <p:nvPr/>
        </p:nvCxnSpPr>
        <p:spPr>
          <a:xfrm>
            <a:off x="922945" y="777662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3">
            <a:extLst>
              <a:ext uri="{FF2B5EF4-FFF2-40B4-BE49-F238E27FC236}">
                <a16:creationId xmlns:a16="http://schemas.microsoft.com/office/drawing/2014/main" id="{506309C8-0EB2-17AA-1421-AE0A0602616D}"/>
              </a:ext>
            </a:extLst>
          </p:cNvPr>
          <p:cNvSpPr txBox="1"/>
          <p:nvPr/>
        </p:nvSpPr>
        <p:spPr>
          <a:xfrm>
            <a:off x="1100530" y="185059"/>
            <a:ext cx="9376613" cy="446917"/>
          </a:xfrm>
          <a:prstGeom prst="rect">
            <a:avLst/>
          </a:prstGeom>
          <a:ln w="38100">
            <a:noFill/>
          </a:ln>
        </p:spPr>
        <p:txBody>
          <a:bodyPr vert="horz" wrap="square" lIns="0" tIns="15875" rIns="0" bIns="0" rtlCol="0">
            <a:spAutoFit/>
          </a:bodyPr>
          <a:lstStyle/>
          <a:p>
            <a:pPr marL="78105">
              <a:spcBef>
                <a:spcPts val="125"/>
              </a:spcBef>
            </a:pPr>
            <a:r>
              <a:rPr lang="es-ES" sz="2800" b="1" spc="-10">
                <a:solidFill>
                  <a:srgbClr val="0000FF"/>
                </a:solidFill>
                <a:latin typeface="Calibri"/>
                <a:cs typeface="Calibri"/>
              </a:rPr>
              <a:t>Vasos Postglomerulares: Capilares peritubulares o Vasa recta</a:t>
            </a:r>
            <a:endParaRPr sz="280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04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>
            <a:extLst>
              <a:ext uri="{FF2B5EF4-FFF2-40B4-BE49-F238E27FC236}">
                <a16:creationId xmlns:a16="http://schemas.microsoft.com/office/drawing/2014/main" id="{3378E47D-AE86-B86D-899E-93374565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4219" y="2744370"/>
            <a:ext cx="4948666" cy="332083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A11ABF3-BD25-0456-D072-B555EA9C617A}"/>
              </a:ext>
            </a:extLst>
          </p:cNvPr>
          <p:cNvSpPr txBox="1"/>
          <p:nvPr/>
        </p:nvSpPr>
        <p:spPr>
          <a:xfrm>
            <a:off x="862183" y="371265"/>
            <a:ext cx="1886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Intersticio</a:t>
            </a:r>
            <a:endParaRPr lang="es-ES" sz="2800">
              <a:solidFill>
                <a:srgbClr val="0000F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74921E-5423-3ACB-B86B-9C4D9D3F4346}"/>
              </a:ext>
            </a:extLst>
          </p:cNvPr>
          <p:cNvSpPr txBox="1"/>
          <p:nvPr/>
        </p:nvSpPr>
        <p:spPr>
          <a:xfrm>
            <a:off x="835158" y="894485"/>
            <a:ext cx="10889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rgbClr val="000000"/>
                </a:solidFill>
              </a:rPr>
              <a:t>Es el tejido de sostén del parénquima renal. Corresponde al espacio entre glomérulos, túbulos, vasos y nervios. Es escaso en la corteza y más amplio en la médula.</a:t>
            </a:r>
          </a:p>
          <a:p>
            <a:r>
              <a:rPr lang="es-ES"/>
              <a:t>Está formado por células (fibroblastos) y matriz extracelulares. Los fibroblastos corticales producen la eritropoyetina.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2914944-4F80-301E-73D1-6832D617F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58" y="2727745"/>
            <a:ext cx="3936631" cy="333746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4B48045-9D08-EB1D-BC06-188E8B04B327}"/>
              </a:ext>
            </a:extLst>
          </p:cNvPr>
          <p:cNvSpPr txBox="1"/>
          <p:nvPr/>
        </p:nvSpPr>
        <p:spPr>
          <a:xfrm>
            <a:off x="352024" y="2816765"/>
            <a:ext cx="97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Tubulo Colector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2F774D2-25DC-813D-8C3F-6886F2EC9294}"/>
              </a:ext>
            </a:extLst>
          </p:cNvPr>
          <p:cNvCxnSpPr>
            <a:cxnSpLocks/>
          </p:cNvCxnSpPr>
          <p:nvPr/>
        </p:nvCxnSpPr>
        <p:spPr>
          <a:xfrm>
            <a:off x="1236569" y="3115949"/>
            <a:ext cx="569037" cy="2700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8A6BD11-6F88-E4DE-8578-10D03E692284}"/>
              </a:ext>
            </a:extLst>
          </p:cNvPr>
          <p:cNvSpPr txBox="1"/>
          <p:nvPr/>
        </p:nvSpPr>
        <p:spPr>
          <a:xfrm>
            <a:off x="4006970" y="2727745"/>
            <a:ext cx="97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Asa de Henle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8C69A060-6544-1BA8-2BEA-95EF915A178B}"/>
              </a:ext>
            </a:extLst>
          </p:cNvPr>
          <p:cNvCxnSpPr>
            <a:cxnSpLocks/>
          </p:cNvCxnSpPr>
          <p:nvPr/>
        </p:nvCxnSpPr>
        <p:spPr>
          <a:xfrm flipH="1">
            <a:off x="3717421" y="3026602"/>
            <a:ext cx="461317" cy="31338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728F93D-9E70-E18D-A755-3ACE37E723E7}"/>
              </a:ext>
            </a:extLst>
          </p:cNvPr>
          <p:cNvSpPr txBox="1"/>
          <p:nvPr/>
        </p:nvSpPr>
        <p:spPr>
          <a:xfrm>
            <a:off x="2954413" y="5606254"/>
            <a:ext cx="977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Capilar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59FEBB0-FA73-16F3-DBF2-39C2BF0301DD}"/>
              </a:ext>
            </a:extLst>
          </p:cNvPr>
          <p:cNvCxnSpPr>
            <a:cxnSpLocks/>
          </p:cNvCxnSpPr>
          <p:nvPr/>
        </p:nvCxnSpPr>
        <p:spPr>
          <a:xfrm flipH="1" flipV="1">
            <a:off x="3126181" y="5455076"/>
            <a:ext cx="265492" cy="22787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E209C26-85D9-C771-AEEE-9F86C1251F3F}"/>
              </a:ext>
            </a:extLst>
          </p:cNvPr>
          <p:cNvSpPr txBox="1"/>
          <p:nvPr/>
        </p:nvSpPr>
        <p:spPr>
          <a:xfrm>
            <a:off x="3802656" y="5232557"/>
            <a:ext cx="1386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latin typeface="Times New Roman" panose="02020603050405020304" pitchFamily="18" charset="0"/>
              </a:rPr>
              <a:t>Matriz intersticial</a:t>
            </a:r>
            <a:endParaRPr lang="es-ES" sz="1600"/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8DEE96FD-10AF-A698-3F74-1D036481BF17}"/>
              </a:ext>
            </a:extLst>
          </p:cNvPr>
          <p:cNvCxnSpPr>
            <a:cxnSpLocks/>
          </p:cNvCxnSpPr>
          <p:nvPr/>
        </p:nvCxnSpPr>
        <p:spPr>
          <a:xfrm flipH="1" flipV="1">
            <a:off x="3654881" y="4845465"/>
            <a:ext cx="464260" cy="45292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C4FC88D-693A-D5BE-A3E9-3643758D7A2A}"/>
              </a:ext>
            </a:extLst>
          </p:cNvPr>
          <p:cNvSpPr txBox="1"/>
          <p:nvPr/>
        </p:nvSpPr>
        <p:spPr>
          <a:xfrm>
            <a:off x="462446" y="5144504"/>
            <a:ext cx="105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Fibroblasto</a:t>
            </a: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01200F36-FF4C-ED20-0BCF-A70B871EB018}"/>
              </a:ext>
            </a:extLst>
          </p:cNvPr>
          <p:cNvCxnSpPr>
            <a:cxnSpLocks/>
          </p:cNvCxnSpPr>
          <p:nvPr/>
        </p:nvCxnSpPr>
        <p:spPr>
          <a:xfrm flipV="1">
            <a:off x="1423358" y="4743563"/>
            <a:ext cx="990675" cy="55483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48058C86-2BA6-A49D-AFF4-E90B20A051E7}"/>
              </a:ext>
            </a:extLst>
          </p:cNvPr>
          <p:cNvCxnSpPr>
            <a:cxnSpLocks/>
          </p:cNvCxnSpPr>
          <p:nvPr/>
        </p:nvCxnSpPr>
        <p:spPr>
          <a:xfrm>
            <a:off x="6614936" y="2434002"/>
            <a:ext cx="953585" cy="134323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08F0D94-97A5-9D5D-756F-0C420FD2621D}"/>
              </a:ext>
            </a:extLst>
          </p:cNvPr>
          <p:cNvSpPr txBox="1"/>
          <p:nvPr/>
        </p:nvSpPr>
        <p:spPr>
          <a:xfrm>
            <a:off x="5671513" y="2117042"/>
            <a:ext cx="1886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>
                <a:latin typeface="Times New Roman" panose="02020603050405020304" pitchFamily="18" charset="0"/>
              </a:rPr>
              <a:t>Intersticio</a:t>
            </a:r>
            <a:endParaRPr lang="es-ES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D8908AD-B7D4-997D-37FC-027FFA896624}"/>
              </a:ext>
            </a:extLst>
          </p:cNvPr>
          <p:cNvSpPr txBox="1"/>
          <p:nvPr/>
        </p:nvSpPr>
        <p:spPr>
          <a:xfrm>
            <a:off x="9605473" y="5682953"/>
            <a:ext cx="5982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/>
              <a:t>H&amp;E</a:t>
            </a:r>
          </a:p>
        </p:txBody>
      </p:sp>
    </p:spTree>
    <p:extLst>
      <p:ext uri="{BB962C8B-B14F-4D97-AF65-F5344CB8AC3E}">
        <p14:creationId xmlns:p14="http://schemas.microsoft.com/office/powerpoint/2010/main" val="30189852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897</Words>
  <Application>Microsoft Office PowerPoint</Application>
  <PresentationFormat>Panorámica</PresentationFormat>
  <Paragraphs>153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Elementos estructurales de la Nefrona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 lorenzo sellares</dc:creator>
  <cp:lastModifiedBy>RODRIGUEZ, ANTONIO (ELS-BCL)</cp:lastModifiedBy>
  <cp:revision>2</cp:revision>
  <dcterms:created xsi:type="dcterms:W3CDTF">2022-10-11T21:00:23Z</dcterms:created>
  <dcterms:modified xsi:type="dcterms:W3CDTF">2022-11-10T10:50:15Z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9ac42a-3eb4-4074-b885-aea26bd6241e_Enabled">
    <vt:lpwstr>true</vt:lpwstr>
  </property>
  <property fmtid="{D5CDD505-2E9C-101B-9397-08002B2CF9AE}" pid="3" name="MSIP_Label_549ac42a-3eb4-4074-b885-aea26bd6241e_SetDate">
    <vt:lpwstr>2022-11-10T10:50:05Z</vt:lpwstr>
  </property>
  <property fmtid="{D5CDD505-2E9C-101B-9397-08002B2CF9AE}" pid="4" name="MSIP_Label_549ac42a-3eb4-4074-b885-aea26bd6241e_Method">
    <vt:lpwstr>Standard</vt:lpwstr>
  </property>
  <property fmtid="{D5CDD505-2E9C-101B-9397-08002B2CF9AE}" pid="5" name="MSIP_Label_549ac42a-3eb4-4074-b885-aea26bd6241e_Name">
    <vt:lpwstr>General Business</vt:lpwstr>
  </property>
  <property fmtid="{D5CDD505-2E9C-101B-9397-08002B2CF9AE}" pid="6" name="MSIP_Label_549ac42a-3eb4-4074-b885-aea26bd6241e_SiteId">
    <vt:lpwstr>9274ee3f-9425-4109-a27f-9fb15c10675d</vt:lpwstr>
  </property>
  <property fmtid="{D5CDD505-2E9C-101B-9397-08002B2CF9AE}" pid="7" name="MSIP_Label_549ac42a-3eb4-4074-b885-aea26bd6241e_ActionId">
    <vt:lpwstr>497a518e-c23b-4f67-b181-a5993b344630</vt:lpwstr>
  </property>
  <property fmtid="{D5CDD505-2E9C-101B-9397-08002B2CF9AE}" pid="8" name="MSIP_Label_549ac42a-3eb4-4074-b885-aea26bd6241e_ContentBits">
    <vt:lpwstr>0</vt:lpwstr>
  </property>
</Properties>
</file>