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88" r:id="rId2"/>
    <p:sldId id="257" r:id="rId3"/>
    <p:sldId id="258" r:id="rId4"/>
    <p:sldId id="292" r:id="rId5"/>
    <p:sldId id="259" r:id="rId6"/>
    <p:sldId id="261" r:id="rId7"/>
    <p:sldId id="293" r:id="rId8"/>
    <p:sldId id="262" r:id="rId9"/>
    <p:sldId id="263" r:id="rId10"/>
    <p:sldId id="294" r:id="rId11"/>
    <p:sldId id="265" r:id="rId12"/>
    <p:sldId id="266" r:id="rId13"/>
    <p:sldId id="267" r:id="rId14"/>
    <p:sldId id="268" r:id="rId15"/>
    <p:sldId id="269" r:id="rId16"/>
    <p:sldId id="295" r:id="rId17"/>
    <p:sldId id="271" r:id="rId18"/>
    <p:sldId id="272" r:id="rId19"/>
    <p:sldId id="296" r:id="rId20"/>
    <p:sldId id="297" r:id="rId21"/>
    <p:sldId id="298" r:id="rId22"/>
    <p:sldId id="291" r:id="rId23"/>
    <p:sldId id="275" r:id="rId24"/>
    <p:sldId id="276" r:id="rId25"/>
    <p:sldId id="277" r:id="rId26"/>
    <p:sldId id="278" r:id="rId27"/>
    <p:sldId id="299" r:id="rId28"/>
    <p:sldId id="280" r:id="rId29"/>
    <p:sldId id="281" r:id="rId30"/>
    <p:sldId id="282" r:id="rId31"/>
    <p:sldId id="283" r:id="rId32"/>
    <p:sldId id="284" r:id="rId33"/>
    <p:sldId id="300" r:id="rId34"/>
    <p:sldId id="286" r:id="rId35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6B30E6-8605-4BA9-B3AE-BB85A6BCB15B}" v="13" dt="2023-04-18T10:07:42.4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CCD109C7-56D3-4B4F-BFC0-B4AC7AAB3875}"/>
    <pc:docChg chg="modSld">
      <pc:chgData name="victor lorenzo sellares" userId="cca9b460c6724927" providerId="LiveId" clId="{CCD109C7-56D3-4B4F-BFC0-B4AC7AAB3875}" dt="2023-03-30T16:37:23.262" v="9" actId="1076"/>
      <pc:docMkLst>
        <pc:docMk/>
      </pc:docMkLst>
      <pc:sldChg chg="delSp modSp">
        <pc:chgData name="victor lorenzo sellares" userId="cca9b460c6724927" providerId="LiveId" clId="{CCD109C7-56D3-4B4F-BFC0-B4AC7AAB3875}" dt="2023-03-30T16:36:42.194" v="0" actId="165"/>
        <pc:sldMkLst>
          <pc:docMk/>
          <pc:sldMk cId="0" sldId="261"/>
        </pc:sldMkLst>
        <pc:spChg chg="mod topLvl">
          <ac:chgData name="victor lorenzo sellares" userId="cca9b460c6724927" providerId="LiveId" clId="{CCD109C7-56D3-4B4F-BFC0-B4AC7AAB3875}" dt="2023-03-30T16:36:42.194" v="0" actId="165"/>
          <ac:spMkLst>
            <pc:docMk/>
            <pc:sldMk cId="0" sldId="261"/>
            <ac:spMk id="7" creationId="{00000000-0000-0000-0000-000000000000}"/>
          </ac:spMkLst>
        </pc:spChg>
        <pc:grpChg chg="del">
          <ac:chgData name="victor lorenzo sellares" userId="cca9b460c6724927" providerId="LiveId" clId="{CCD109C7-56D3-4B4F-BFC0-B4AC7AAB3875}" dt="2023-03-30T16:36:42.194" v="0" actId="165"/>
          <ac:grpSpMkLst>
            <pc:docMk/>
            <pc:sldMk cId="0" sldId="261"/>
            <ac:grpSpMk id="5" creationId="{00000000-0000-0000-0000-000000000000}"/>
          </ac:grpSpMkLst>
        </pc:grpChg>
        <pc:picChg chg="mod topLvl">
          <ac:chgData name="victor lorenzo sellares" userId="cca9b460c6724927" providerId="LiveId" clId="{CCD109C7-56D3-4B4F-BFC0-B4AC7AAB3875}" dt="2023-03-30T16:36:42.194" v="0" actId="165"/>
          <ac:picMkLst>
            <pc:docMk/>
            <pc:sldMk cId="0" sldId="261"/>
            <ac:picMk id="6" creationId="{00000000-0000-0000-0000-000000000000}"/>
          </ac:picMkLst>
        </pc:picChg>
        <pc:picChg chg="mod topLvl">
          <ac:chgData name="victor lorenzo sellares" userId="cca9b460c6724927" providerId="LiveId" clId="{CCD109C7-56D3-4B4F-BFC0-B4AC7AAB3875}" dt="2023-03-30T16:36:42.194" v="0" actId="165"/>
          <ac:picMkLst>
            <pc:docMk/>
            <pc:sldMk cId="0" sldId="261"/>
            <ac:picMk id="8" creationId="{00000000-0000-0000-0000-000000000000}"/>
          </ac:picMkLst>
        </pc:picChg>
        <pc:picChg chg="mod topLvl">
          <ac:chgData name="victor lorenzo sellares" userId="cca9b460c6724927" providerId="LiveId" clId="{CCD109C7-56D3-4B4F-BFC0-B4AC7AAB3875}" dt="2023-03-30T16:36:42.194" v="0" actId="165"/>
          <ac:picMkLst>
            <pc:docMk/>
            <pc:sldMk cId="0" sldId="261"/>
            <ac:picMk id="9" creationId="{00000000-0000-0000-0000-000000000000}"/>
          </ac:picMkLst>
        </pc:picChg>
        <pc:picChg chg="mod topLvl">
          <ac:chgData name="victor lorenzo sellares" userId="cca9b460c6724927" providerId="LiveId" clId="{CCD109C7-56D3-4B4F-BFC0-B4AC7AAB3875}" dt="2023-03-30T16:36:42.194" v="0" actId="165"/>
          <ac:picMkLst>
            <pc:docMk/>
            <pc:sldMk cId="0" sldId="261"/>
            <ac:picMk id="10" creationId="{00000000-0000-0000-0000-000000000000}"/>
          </ac:picMkLst>
        </pc:picChg>
        <pc:picChg chg="mod topLvl">
          <ac:chgData name="victor lorenzo sellares" userId="cca9b460c6724927" providerId="LiveId" clId="{CCD109C7-56D3-4B4F-BFC0-B4AC7AAB3875}" dt="2023-03-30T16:36:42.194" v="0" actId="165"/>
          <ac:picMkLst>
            <pc:docMk/>
            <pc:sldMk cId="0" sldId="261"/>
            <ac:picMk id="11" creationId="{00000000-0000-0000-0000-000000000000}"/>
          </ac:picMkLst>
        </pc:picChg>
      </pc:sldChg>
      <pc:sldChg chg="addSp delSp modSp mod">
        <pc:chgData name="victor lorenzo sellares" userId="cca9b460c6724927" providerId="LiveId" clId="{CCD109C7-56D3-4B4F-BFC0-B4AC7AAB3875}" dt="2023-03-30T16:37:23.262" v="9" actId="1076"/>
        <pc:sldMkLst>
          <pc:docMk/>
          <pc:sldMk cId="0" sldId="264"/>
        </pc:sldMkLst>
        <pc:spChg chg="del mod">
          <ac:chgData name="victor lorenzo sellares" userId="cca9b460c6724927" providerId="LiveId" clId="{CCD109C7-56D3-4B4F-BFC0-B4AC7AAB3875}" dt="2023-03-30T16:37:14.726" v="7"/>
          <ac:spMkLst>
            <pc:docMk/>
            <pc:sldMk cId="0" sldId="264"/>
            <ac:spMk id="2" creationId="{00000000-0000-0000-0000-000000000000}"/>
          </ac:spMkLst>
        </pc:spChg>
        <pc:spChg chg="add mod">
          <ac:chgData name="victor lorenzo sellares" userId="cca9b460c6724927" providerId="LiveId" clId="{CCD109C7-56D3-4B4F-BFC0-B4AC7AAB3875}" dt="2023-03-30T16:37:23.262" v="9" actId="1076"/>
          <ac:spMkLst>
            <pc:docMk/>
            <pc:sldMk cId="0" sldId="264"/>
            <ac:spMk id="15" creationId="{2465213A-29E5-D2FF-6A98-2AA0F106F6F9}"/>
          </ac:spMkLst>
        </pc:spChg>
      </pc:sldChg>
    </pc:docChg>
  </pc:docChgLst>
  <pc:docChgLst>
    <pc:chgData name="victor lorenzo sellares" userId="cca9b460c6724927" providerId="LiveId" clId="{04DA5697-AA24-4840-B53B-AA7856C51DB7}"/>
    <pc:docChg chg="undo custSel addSld delSld modSld">
      <pc:chgData name="victor lorenzo sellares" userId="cca9b460c6724927" providerId="LiveId" clId="{04DA5697-AA24-4840-B53B-AA7856C51DB7}" dt="2023-04-16T08:10:44.261" v="307" actId="1076"/>
      <pc:docMkLst>
        <pc:docMk/>
      </pc:docMkLst>
      <pc:sldChg chg="modSp mod">
        <pc:chgData name="victor lorenzo sellares" userId="cca9b460c6724927" providerId="LiveId" clId="{04DA5697-AA24-4840-B53B-AA7856C51DB7}" dt="2023-04-16T08:02:00.765" v="125" actId="113"/>
        <pc:sldMkLst>
          <pc:docMk/>
          <pc:sldMk cId="0" sldId="281"/>
        </pc:sldMkLst>
        <pc:spChg chg="mod">
          <ac:chgData name="victor lorenzo sellares" userId="cca9b460c6724927" providerId="LiveId" clId="{04DA5697-AA24-4840-B53B-AA7856C51DB7}" dt="2023-04-16T08:02:00.765" v="125" actId="113"/>
          <ac:spMkLst>
            <pc:docMk/>
            <pc:sldMk cId="0" sldId="281"/>
            <ac:spMk id="10" creationId="{00000000-0000-0000-0000-000000000000}"/>
          </ac:spMkLst>
        </pc:spChg>
      </pc:sldChg>
      <pc:sldChg chg="addSp delSp modSp mod">
        <pc:chgData name="victor lorenzo sellares" userId="cca9b460c6724927" providerId="LiveId" clId="{04DA5697-AA24-4840-B53B-AA7856C51DB7}" dt="2023-04-16T08:00:40.638" v="93" actId="1035"/>
        <pc:sldMkLst>
          <pc:docMk/>
          <pc:sldMk cId="0" sldId="282"/>
        </pc:sldMkLst>
        <pc:spChg chg="add mod">
          <ac:chgData name="victor lorenzo sellares" userId="cca9b460c6724927" providerId="LiveId" clId="{04DA5697-AA24-4840-B53B-AA7856C51DB7}" dt="2023-04-16T08:00:37.593" v="92" actId="1035"/>
          <ac:spMkLst>
            <pc:docMk/>
            <pc:sldMk cId="0" sldId="282"/>
            <ac:spMk id="3" creationId="{4E33E305-C0D0-8031-69B3-B60606C1D5E4}"/>
          </ac:spMkLst>
        </pc:spChg>
        <pc:spChg chg="del mod">
          <ac:chgData name="victor lorenzo sellares" userId="cca9b460c6724927" providerId="LiveId" clId="{04DA5697-AA24-4840-B53B-AA7856C51DB7}" dt="2023-04-16T07:58:23.912" v="40"/>
          <ac:spMkLst>
            <pc:docMk/>
            <pc:sldMk cId="0" sldId="282"/>
            <ac:spMk id="10" creationId="{00000000-0000-0000-0000-000000000000}"/>
          </ac:spMkLst>
        </pc:spChg>
        <pc:spChg chg="mod">
          <ac:chgData name="victor lorenzo sellares" userId="cca9b460c6724927" providerId="LiveId" clId="{04DA5697-AA24-4840-B53B-AA7856C51DB7}" dt="2023-04-16T07:59:14.930" v="66" actId="1035"/>
          <ac:spMkLst>
            <pc:docMk/>
            <pc:sldMk cId="0" sldId="282"/>
            <ac:spMk id="21" creationId="{7DB4274D-186D-F8D0-C9B4-74F26C246168}"/>
          </ac:spMkLst>
        </pc:spChg>
        <pc:spChg chg="add mod">
          <ac:chgData name="victor lorenzo sellares" userId="cca9b460c6724927" providerId="LiveId" clId="{04DA5697-AA24-4840-B53B-AA7856C51DB7}" dt="2023-04-16T08:00:16.474" v="82" actId="14100"/>
          <ac:spMkLst>
            <pc:docMk/>
            <pc:sldMk cId="0" sldId="282"/>
            <ac:spMk id="24" creationId="{5F57EC04-2B02-E26B-BBB8-C68918773148}"/>
          </ac:spMkLst>
        </pc:spChg>
        <pc:spChg chg="add mod">
          <ac:chgData name="victor lorenzo sellares" userId="cca9b460c6724927" providerId="LiveId" clId="{04DA5697-AA24-4840-B53B-AA7856C51DB7}" dt="2023-04-16T08:00:27.346" v="86" actId="6549"/>
          <ac:spMkLst>
            <pc:docMk/>
            <pc:sldMk cId="0" sldId="282"/>
            <ac:spMk id="25" creationId="{1A9E6D65-AD45-DF96-C078-BEE18955D0B3}"/>
          </ac:spMkLst>
        </pc:spChg>
        <pc:grpChg chg="mod">
          <ac:chgData name="victor lorenzo sellares" userId="cca9b460c6724927" providerId="LiveId" clId="{04DA5697-AA24-4840-B53B-AA7856C51DB7}" dt="2023-04-16T07:59:10.438" v="59" actId="1036"/>
          <ac:grpSpMkLst>
            <pc:docMk/>
            <pc:sldMk cId="0" sldId="282"/>
            <ac:grpSpMk id="5" creationId="{00000000-0000-0000-0000-000000000000}"/>
          </ac:grpSpMkLst>
        </pc:grpChg>
        <pc:grpChg chg="mod">
          <ac:chgData name="victor lorenzo sellares" userId="cca9b460c6724927" providerId="LiveId" clId="{04DA5697-AA24-4840-B53B-AA7856C51DB7}" dt="2023-04-16T07:59:10.438" v="59" actId="1036"/>
          <ac:grpSpMkLst>
            <pc:docMk/>
            <pc:sldMk cId="0" sldId="282"/>
            <ac:grpSpMk id="11" creationId="{00000000-0000-0000-0000-000000000000}"/>
          </ac:grpSpMkLst>
        </pc:grpChg>
        <pc:picChg chg="mod">
          <ac:chgData name="victor lorenzo sellares" userId="cca9b460c6724927" providerId="LiveId" clId="{04DA5697-AA24-4840-B53B-AA7856C51DB7}" dt="2023-04-16T07:59:10.438" v="59" actId="1036"/>
          <ac:picMkLst>
            <pc:docMk/>
            <pc:sldMk cId="0" sldId="282"/>
            <ac:picMk id="4" creationId="{00000000-0000-0000-0000-000000000000}"/>
          </ac:picMkLst>
        </pc:picChg>
        <pc:picChg chg="del">
          <ac:chgData name="victor lorenzo sellares" userId="cca9b460c6724927" providerId="LiveId" clId="{04DA5697-AA24-4840-B53B-AA7856C51DB7}" dt="2023-04-16T07:57:51.080" v="3" actId="478"/>
          <ac:picMkLst>
            <pc:docMk/>
            <pc:sldMk cId="0" sldId="282"/>
            <ac:picMk id="19" creationId="{00000000-0000-0000-0000-000000000000}"/>
          </ac:picMkLst>
        </pc:picChg>
        <pc:picChg chg="del">
          <ac:chgData name="victor lorenzo sellares" userId="cca9b460c6724927" providerId="LiveId" clId="{04DA5697-AA24-4840-B53B-AA7856C51DB7}" dt="2023-04-16T07:58:08.521" v="21" actId="478"/>
          <ac:picMkLst>
            <pc:docMk/>
            <pc:sldMk cId="0" sldId="282"/>
            <ac:picMk id="20" creationId="{00000000-0000-0000-0000-000000000000}"/>
          </ac:picMkLst>
        </pc:picChg>
        <pc:cxnChg chg="mod">
          <ac:chgData name="victor lorenzo sellares" userId="cca9b460c6724927" providerId="LiveId" clId="{04DA5697-AA24-4840-B53B-AA7856C51DB7}" dt="2023-04-16T08:00:40.638" v="93" actId="1035"/>
          <ac:cxnSpMkLst>
            <pc:docMk/>
            <pc:sldMk cId="0" sldId="282"/>
            <ac:cxnSpMk id="22" creationId="{585AB365-8540-2D66-74D6-C9487775C7CB}"/>
          </ac:cxnSpMkLst>
        </pc:cxnChg>
      </pc:sldChg>
      <pc:sldChg chg="addSp delSp modSp mod">
        <pc:chgData name="victor lorenzo sellares" userId="cca9b460c6724927" providerId="LiveId" clId="{04DA5697-AA24-4840-B53B-AA7856C51DB7}" dt="2023-04-16T08:10:44.261" v="307" actId="1076"/>
        <pc:sldMkLst>
          <pc:docMk/>
          <pc:sldMk cId="0" sldId="283"/>
        </pc:sldMkLst>
        <pc:spChg chg="add mod">
          <ac:chgData name="victor lorenzo sellares" userId="cca9b460c6724927" providerId="LiveId" clId="{04DA5697-AA24-4840-B53B-AA7856C51DB7}" dt="2023-04-16T08:10:44.261" v="307" actId="1076"/>
          <ac:spMkLst>
            <pc:docMk/>
            <pc:sldMk cId="0" sldId="283"/>
            <ac:spMk id="3" creationId="{CAFC89AF-12BC-23FB-4C80-D529236F7853}"/>
          </ac:spMkLst>
        </pc:spChg>
        <pc:spChg chg="del mod">
          <ac:chgData name="victor lorenzo sellares" userId="cca9b460c6724927" providerId="LiveId" clId="{04DA5697-AA24-4840-B53B-AA7856C51DB7}" dt="2023-04-16T08:01:14.473" v="103"/>
          <ac:spMkLst>
            <pc:docMk/>
            <pc:sldMk cId="0" sldId="283"/>
            <ac:spMk id="12" creationId="{00000000-0000-0000-0000-000000000000}"/>
          </ac:spMkLst>
        </pc:spChg>
        <pc:spChg chg="mod">
          <ac:chgData name="victor lorenzo sellares" userId="cca9b460c6724927" providerId="LiveId" clId="{04DA5697-AA24-4840-B53B-AA7856C51DB7}" dt="2023-04-16T08:00:52.818" v="95" actId="1076"/>
          <ac:spMkLst>
            <pc:docMk/>
            <pc:sldMk cId="0" sldId="283"/>
            <ac:spMk id="13" creationId="{53A4E1FB-1723-F774-8516-8BF7F451FB23}"/>
          </ac:spMkLst>
        </pc:spChg>
        <pc:grpChg chg="mod">
          <ac:chgData name="victor lorenzo sellares" userId="cca9b460c6724927" providerId="LiveId" clId="{04DA5697-AA24-4840-B53B-AA7856C51DB7}" dt="2023-04-16T08:10:37.150" v="305" actId="14100"/>
          <ac:grpSpMkLst>
            <pc:docMk/>
            <pc:sldMk cId="0" sldId="283"/>
            <ac:grpSpMk id="4" creationId="{00000000-0000-0000-0000-000000000000}"/>
          </ac:grpSpMkLst>
        </pc:grpChg>
        <pc:grpChg chg="mod">
          <ac:chgData name="victor lorenzo sellares" userId="cca9b460c6724927" providerId="LiveId" clId="{04DA5697-AA24-4840-B53B-AA7856C51DB7}" dt="2023-04-16T08:10:41.377" v="306" actId="14100"/>
          <ac:grpSpMkLst>
            <pc:docMk/>
            <pc:sldMk cId="0" sldId="283"/>
            <ac:grpSpMk id="8" creationId="{00000000-0000-0000-0000-000000000000}"/>
          </ac:grpSpMkLst>
        </pc:grpChg>
        <pc:picChg chg="mod">
          <ac:chgData name="victor lorenzo sellares" userId="cca9b460c6724927" providerId="LiveId" clId="{04DA5697-AA24-4840-B53B-AA7856C51DB7}" dt="2023-04-16T08:01:08.439" v="100" actId="1037"/>
          <ac:picMkLst>
            <pc:docMk/>
            <pc:sldMk cId="0" sldId="283"/>
            <ac:picMk id="6" creationId="{00000000-0000-0000-0000-000000000000}"/>
          </ac:picMkLst>
        </pc:picChg>
        <pc:picChg chg="mod">
          <ac:chgData name="victor lorenzo sellares" userId="cca9b460c6724927" providerId="LiveId" clId="{04DA5697-AA24-4840-B53B-AA7856C51DB7}" dt="2023-04-16T08:01:40.757" v="122" actId="1037"/>
          <ac:picMkLst>
            <pc:docMk/>
            <pc:sldMk cId="0" sldId="283"/>
            <ac:picMk id="10" creationId="{00000000-0000-0000-0000-000000000000}"/>
          </ac:picMkLst>
        </pc:picChg>
      </pc:sldChg>
      <pc:sldChg chg="addSp delSp modSp mod">
        <pc:chgData name="victor lorenzo sellares" userId="cca9b460c6724927" providerId="LiveId" clId="{04DA5697-AA24-4840-B53B-AA7856C51DB7}" dt="2023-04-16T08:04:49.217" v="154" actId="1035"/>
        <pc:sldMkLst>
          <pc:docMk/>
          <pc:sldMk cId="0" sldId="284"/>
        </pc:sldMkLst>
        <pc:spChg chg="add mod">
          <ac:chgData name="victor lorenzo sellares" userId="cca9b460c6724927" providerId="LiveId" clId="{04DA5697-AA24-4840-B53B-AA7856C51DB7}" dt="2023-04-16T08:04:35.881" v="148" actId="1038"/>
          <ac:spMkLst>
            <pc:docMk/>
            <pc:sldMk cId="0" sldId="284"/>
            <ac:spMk id="4" creationId="{BE9F2618-45C1-A5D1-DF5D-F6DBC8013BC0}"/>
          </ac:spMkLst>
        </pc:spChg>
        <pc:spChg chg="del mod">
          <ac:chgData name="victor lorenzo sellares" userId="cca9b460c6724927" providerId="LiveId" clId="{04DA5697-AA24-4840-B53B-AA7856C51DB7}" dt="2023-04-16T08:03:31.318" v="127" actId="478"/>
          <ac:spMkLst>
            <pc:docMk/>
            <pc:sldMk cId="0" sldId="284"/>
            <ac:spMk id="10" creationId="{00000000-0000-0000-0000-000000000000}"/>
          </ac:spMkLst>
        </pc:spChg>
        <pc:spChg chg="mod">
          <ac:chgData name="victor lorenzo sellares" userId="cca9b460c6724927" providerId="LiveId" clId="{04DA5697-AA24-4840-B53B-AA7856C51DB7}" dt="2023-04-16T08:01:46.829" v="123" actId="1076"/>
          <ac:spMkLst>
            <pc:docMk/>
            <pc:sldMk cId="0" sldId="284"/>
            <ac:spMk id="11" creationId="{E377C5FD-5F33-D307-C3AD-4D8276F63E1E}"/>
          </ac:spMkLst>
        </pc:spChg>
        <pc:grpChg chg="mod">
          <ac:chgData name="victor lorenzo sellares" userId="cca9b460c6724927" providerId="LiveId" clId="{04DA5697-AA24-4840-B53B-AA7856C51DB7}" dt="2023-04-16T08:04:47.010" v="152" actId="1035"/>
          <ac:grpSpMkLst>
            <pc:docMk/>
            <pc:sldMk cId="0" sldId="284"/>
            <ac:grpSpMk id="5" creationId="{00000000-0000-0000-0000-000000000000}"/>
          </ac:grpSpMkLst>
        </pc:grpChg>
        <pc:picChg chg="mod">
          <ac:chgData name="victor lorenzo sellares" userId="cca9b460c6724927" providerId="LiveId" clId="{04DA5697-AA24-4840-B53B-AA7856C51DB7}" dt="2023-04-16T08:04:49.217" v="154" actId="1035"/>
          <ac:picMkLst>
            <pc:docMk/>
            <pc:sldMk cId="0" sldId="284"/>
            <ac:picMk id="9" creationId="{00000000-0000-0000-0000-000000000000}"/>
          </ac:picMkLst>
        </pc:picChg>
        <pc:cxnChg chg="mod">
          <ac:chgData name="victor lorenzo sellares" userId="cca9b460c6724927" providerId="LiveId" clId="{04DA5697-AA24-4840-B53B-AA7856C51DB7}" dt="2023-04-16T08:04:42.444" v="149" actId="1035"/>
          <ac:cxnSpMkLst>
            <pc:docMk/>
            <pc:sldMk cId="0" sldId="284"/>
            <ac:cxnSpMk id="12" creationId="{E5A0FE25-3167-B31E-374D-4AADEDC17A31}"/>
          </ac:cxnSpMkLst>
        </pc:cxnChg>
      </pc:sldChg>
      <pc:sldChg chg="del">
        <pc:chgData name="victor lorenzo sellares" userId="cca9b460c6724927" providerId="LiveId" clId="{04DA5697-AA24-4840-B53B-AA7856C51DB7}" dt="2023-04-16T08:05:07.037" v="155" actId="2696"/>
        <pc:sldMkLst>
          <pc:docMk/>
          <pc:sldMk cId="0" sldId="285"/>
        </pc:sldMkLst>
      </pc:sldChg>
      <pc:sldChg chg="addSp delSp modSp mod">
        <pc:chgData name="victor lorenzo sellares" userId="cca9b460c6724927" providerId="LiveId" clId="{04DA5697-AA24-4840-B53B-AA7856C51DB7}" dt="2023-04-16T08:09:15.229" v="304" actId="1038"/>
        <pc:sldMkLst>
          <pc:docMk/>
          <pc:sldMk cId="0" sldId="286"/>
        </pc:sldMkLst>
        <pc:spChg chg="del mod">
          <ac:chgData name="victor lorenzo sellares" userId="cca9b460c6724927" providerId="LiveId" clId="{04DA5697-AA24-4840-B53B-AA7856C51DB7}" dt="2023-04-16T08:05:37.969" v="157" actId="478"/>
          <ac:spMkLst>
            <pc:docMk/>
            <pc:sldMk cId="0" sldId="286"/>
            <ac:spMk id="3" creationId="{00000000-0000-0000-0000-000000000000}"/>
          </ac:spMkLst>
        </pc:spChg>
        <pc:spChg chg="del mod">
          <ac:chgData name="victor lorenzo sellares" userId="cca9b460c6724927" providerId="LiveId" clId="{04DA5697-AA24-4840-B53B-AA7856C51DB7}" dt="2023-04-16T08:06:23.148" v="168"/>
          <ac:spMkLst>
            <pc:docMk/>
            <pc:sldMk cId="0" sldId="286"/>
            <ac:spMk id="4" creationId="{00000000-0000-0000-0000-000000000000}"/>
          </ac:spMkLst>
        </pc:spChg>
        <pc:spChg chg="del mod">
          <ac:chgData name="victor lorenzo sellares" userId="cca9b460c6724927" providerId="LiveId" clId="{04DA5697-AA24-4840-B53B-AA7856C51DB7}" dt="2023-04-16T08:06:47.242" v="178" actId="478"/>
          <ac:spMkLst>
            <pc:docMk/>
            <pc:sldMk cId="0" sldId="286"/>
            <ac:spMk id="5" creationId="{00000000-0000-0000-0000-000000000000}"/>
          </ac:spMkLst>
        </pc:spChg>
        <pc:spChg chg="del topLvl">
          <ac:chgData name="victor lorenzo sellares" userId="cca9b460c6724927" providerId="LiveId" clId="{04DA5697-AA24-4840-B53B-AA7856C51DB7}" dt="2023-04-16T08:08:30.353" v="288" actId="478"/>
          <ac:spMkLst>
            <pc:docMk/>
            <pc:sldMk cId="0" sldId="286"/>
            <ac:spMk id="8" creationId="{00000000-0000-0000-0000-000000000000}"/>
          </ac:spMkLst>
        </pc:spChg>
        <pc:spChg chg="del">
          <ac:chgData name="victor lorenzo sellares" userId="cca9b460c6724927" providerId="LiveId" clId="{04DA5697-AA24-4840-B53B-AA7856C51DB7}" dt="2023-04-16T08:08:19.950" v="286" actId="478"/>
          <ac:spMkLst>
            <pc:docMk/>
            <pc:sldMk cId="0" sldId="286"/>
            <ac:spMk id="9" creationId="{00000000-0000-0000-0000-000000000000}"/>
          </ac:spMkLst>
        </pc:spChg>
        <pc:spChg chg="del">
          <ac:chgData name="victor lorenzo sellares" userId="cca9b460c6724927" providerId="LiveId" clId="{04DA5697-AA24-4840-B53B-AA7856C51DB7}" dt="2023-04-16T08:08:35.042" v="289" actId="478"/>
          <ac:spMkLst>
            <pc:docMk/>
            <pc:sldMk cId="0" sldId="286"/>
            <ac:spMk id="11" creationId="{00000000-0000-0000-0000-000000000000}"/>
          </ac:spMkLst>
        </pc:spChg>
        <pc:spChg chg="add mod">
          <ac:chgData name="victor lorenzo sellares" userId="cca9b460c6724927" providerId="LiveId" clId="{04DA5697-AA24-4840-B53B-AA7856C51DB7}" dt="2023-04-16T08:09:08.383" v="300" actId="1076"/>
          <ac:spMkLst>
            <pc:docMk/>
            <pc:sldMk cId="0" sldId="286"/>
            <ac:spMk id="14" creationId="{CFA03038-9FBA-8D45-06C6-C94F9B338419}"/>
          </ac:spMkLst>
        </pc:spChg>
        <pc:spChg chg="add del mod">
          <ac:chgData name="victor lorenzo sellares" userId="cca9b460c6724927" providerId="LiveId" clId="{04DA5697-AA24-4840-B53B-AA7856C51DB7}" dt="2023-04-16T08:06:30.452" v="173"/>
          <ac:spMkLst>
            <pc:docMk/>
            <pc:sldMk cId="0" sldId="286"/>
            <ac:spMk id="16" creationId="{C8E6A1C0-8626-7020-45DC-52608522E057}"/>
          </ac:spMkLst>
        </pc:spChg>
        <pc:spChg chg="add mod">
          <ac:chgData name="victor lorenzo sellares" userId="cca9b460c6724927" providerId="LiveId" clId="{04DA5697-AA24-4840-B53B-AA7856C51DB7}" dt="2023-04-16T08:07:21.442" v="187" actId="1076"/>
          <ac:spMkLst>
            <pc:docMk/>
            <pc:sldMk cId="0" sldId="286"/>
            <ac:spMk id="18" creationId="{4713D48C-5F57-516D-59C3-F30743364702}"/>
          </ac:spMkLst>
        </pc:spChg>
        <pc:spChg chg="add mod">
          <ac:chgData name="victor lorenzo sellares" userId="cca9b460c6724927" providerId="LiveId" clId="{04DA5697-AA24-4840-B53B-AA7856C51DB7}" dt="2023-04-16T08:07:21.442" v="187" actId="1076"/>
          <ac:spMkLst>
            <pc:docMk/>
            <pc:sldMk cId="0" sldId="286"/>
            <ac:spMk id="20" creationId="{80AB594C-4C0A-4DC4-3275-B3F32C304717}"/>
          </ac:spMkLst>
        </pc:spChg>
        <pc:spChg chg="add mod">
          <ac:chgData name="victor lorenzo sellares" userId="cca9b460c6724927" providerId="LiveId" clId="{04DA5697-AA24-4840-B53B-AA7856C51DB7}" dt="2023-04-16T08:08:56.238" v="296" actId="1076"/>
          <ac:spMkLst>
            <pc:docMk/>
            <pc:sldMk cId="0" sldId="286"/>
            <ac:spMk id="25" creationId="{A4AEB9A1-1AE0-B3FE-81AC-E1CF89D74CC4}"/>
          </ac:spMkLst>
        </pc:spChg>
        <pc:grpChg chg="del">
          <ac:chgData name="victor lorenzo sellares" userId="cca9b460c6724927" providerId="LiveId" clId="{04DA5697-AA24-4840-B53B-AA7856C51DB7}" dt="2023-04-16T08:08:30.353" v="288" actId="478"/>
          <ac:grpSpMkLst>
            <pc:docMk/>
            <pc:sldMk cId="0" sldId="286"/>
            <ac:grpSpMk id="6" creationId="{00000000-0000-0000-0000-000000000000}"/>
          </ac:grpSpMkLst>
        </pc:grpChg>
        <pc:picChg chg="mod topLvl">
          <ac:chgData name="victor lorenzo sellares" userId="cca9b460c6724927" providerId="LiveId" clId="{04DA5697-AA24-4840-B53B-AA7856C51DB7}" dt="2023-04-16T08:08:56.238" v="296" actId="1076"/>
          <ac:picMkLst>
            <pc:docMk/>
            <pc:sldMk cId="0" sldId="286"/>
            <ac:picMk id="7" creationId="{00000000-0000-0000-0000-000000000000}"/>
          </ac:picMkLst>
        </pc:picChg>
        <pc:picChg chg="del">
          <ac:chgData name="victor lorenzo sellares" userId="cca9b460c6724927" providerId="LiveId" clId="{04DA5697-AA24-4840-B53B-AA7856C51DB7}" dt="2023-04-16T08:08:26.895" v="287" actId="478"/>
          <ac:picMkLst>
            <pc:docMk/>
            <pc:sldMk cId="0" sldId="286"/>
            <ac:picMk id="10" creationId="{00000000-0000-0000-0000-000000000000}"/>
          </ac:picMkLst>
        </pc:picChg>
        <pc:picChg chg="mod">
          <ac:chgData name="victor lorenzo sellares" userId="cca9b460c6724927" providerId="LiveId" clId="{04DA5697-AA24-4840-B53B-AA7856C51DB7}" dt="2023-04-16T08:09:15.229" v="304" actId="1038"/>
          <ac:picMkLst>
            <pc:docMk/>
            <pc:sldMk cId="0" sldId="286"/>
            <ac:picMk id="12" creationId="{00000000-0000-0000-0000-000000000000}"/>
          </ac:picMkLst>
        </pc:picChg>
        <pc:picChg chg="mod">
          <ac:chgData name="victor lorenzo sellares" userId="cca9b460c6724927" providerId="LiveId" clId="{04DA5697-AA24-4840-B53B-AA7856C51DB7}" dt="2023-04-16T08:09:15.229" v="304" actId="1038"/>
          <ac:picMkLst>
            <pc:docMk/>
            <pc:sldMk cId="0" sldId="286"/>
            <ac:picMk id="13" creationId="{00000000-0000-0000-0000-000000000000}"/>
          </ac:picMkLst>
        </pc:picChg>
        <pc:cxnChg chg="add mod">
          <ac:chgData name="victor lorenzo sellares" userId="cca9b460c6724927" providerId="LiveId" clId="{04DA5697-AA24-4840-B53B-AA7856C51DB7}" dt="2023-04-16T08:07:53.918" v="280" actId="1036"/>
          <ac:cxnSpMkLst>
            <pc:docMk/>
            <pc:sldMk cId="0" sldId="286"/>
            <ac:cxnSpMk id="21" creationId="{FBCC8EB0-86BD-F56A-4856-53725237AA6E}"/>
          </ac:cxnSpMkLst>
        </pc:cxnChg>
        <pc:cxnChg chg="add mod">
          <ac:chgData name="victor lorenzo sellares" userId="cca9b460c6724927" providerId="LiveId" clId="{04DA5697-AA24-4840-B53B-AA7856C51DB7}" dt="2023-04-16T08:07:50.194" v="275" actId="14100"/>
          <ac:cxnSpMkLst>
            <pc:docMk/>
            <pc:sldMk cId="0" sldId="286"/>
            <ac:cxnSpMk id="23" creationId="{62AD8D8E-AFD5-F6C6-1108-1CA38DFED381}"/>
          </ac:cxnSpMkLst>
        </pc:cxnChg>
      </pc:sldChg>
      <pc:sldChg chg="addSp delSp modSp new del mod">
        <pc:chgData name="victor lorenzo sellares" userId="cca9b460c6724927" providerId="LiveId" clId="{04DA5697-AA24-4840-B53B-AA7856C51DB7}" dt="2023-04-16T08:00:48.704" v="94" actId="2696"/>
        <pc:sldMkLst>
          <pc:docMk/>
          <pc:sldMk cId="3772090056" sldId="301"/>
        </pc:sldMkLst>
        <pc:spChg chg="add del">
          <ac:chgData name="victor lorenzo sellares" userId="cca9b460c6724927" providerId="LiveId" clId="{04DA5697-AA24-4840-B53B-AA7856C51DB7}" dt="2023-04-16T07:58:31.511" v="43" actId="22"/>
          <ac:spMkLst>
            <pc:docMk/>
            <pc:sldMk cId="3772090056" sldId="301"/>
            <ac:spMk id="3" creationId="{F9CA7208-E298-F5BE-3ABB-4FE385282E65}"/>
          </ac:spMkLst>
        </pc:spChg>
        <pc:spChg chg="add mod">
          <ac:chgData name="victor lorenzo sellares" userId="cca9b460c6724927" providerId="LiveId" clId="{04DA5697-AA24-4840-B53B-AA7856C51DB7}" dt="2023-04-16T07:58:38.819" v="45" actId="1076"/>
          <ac:spMkLst>
            <pc:docMk/>
            <pc:sldMk cId="3772090056" sldId="301"/>
            <ac:spMk id="5" creationId="{0B4E978B-A151-8B28-CE49-CA43F7C407EF}"/>
          </ac:spMkLst>
        </pc:spChg>
      </pc:sldChg>
    </pc:docChg>
  </pc:docChgLst>
  <pc:docChgLst>
    <pc:chgData name="victor lorenzo sellares" userId="cca9b460c6724927" providerId="LiveId" clId="{B973E12B-5A0E-4F62-944F-AFC61E78ACAB}"/>
    <pc:docChg chg="custSel modSld">
      <pc:chgData name="victor lorenzo sellares" userId="cca9b460c6724927" providerId="LiveId" clId="{B973E12B-5A0E-4F62-944F-AFC61E78ACAB}" dt="2023-04-01T12:16:19.356" v="1" actId="478"/>
      <pc:docMkLst>
        <pc:docMk/>
      </pc:docMkLst>
      <pc:sldChg chg="delSp mod">
        <pc:chgData name="victor lorenzo sellares" userId="cca9b460c6724927" providerId="LiveId" clId="{B973E12B-5A0E-4F62-944F-AFC61E78ACAB}" dt="2023-04-01T12:16:11.108" v="0" actId="478"/>
        <pc:sldMkLst>
          <pc:docMk/>
          <pc:sldMk cId="0" sldId="257"/>
        </pc:sldMkLst>
        <pc:spChg chg="del">
          <ac:chgData name="victor lorenzo sellares" userId="cca9b460c6724927" providerId="LiveId" clId="{B973E12B-5A0E-4F62-944F-AFC61E78ACAB}" dt="2023-04-01T12:16:11.108" v="0" actId="478"/>
          <ac:spMkLst>
            <pc:docMk/>
            <pc:sldMk cId="0" sldId="257"/>
            <ac:spMk id="2" creationId="{00000000-0000-0000-0000-000000000000}"/>
          </ac:spMkLst>
        </pc:spChg>
      </pc:sldChg>
      <pc:sldChg chg="delSp mod">
        <pc:chgData name="victor lorenzo sellares" userId="cca9b460c6724927" providerId="LiveId" clId="{B973E12B-5A0E-4F62-944F-AFC61E78ACAB}" dt="2023-04-01T12:16:19.356" v="1" actId="478"/>
        <pc:sldMkLst>
          <pc:docMk/>
          <pc:sldMk cId="0" sldId="258"/>
        </pc:sldMkLst>
        <pc:spChg chg="del">
          <ac:chgData name="victor lorenzo sellares" userId="cca9b460c6724927" providerId="LiveId" clId="{B973E12B-5A0E-4F62-944F-AFC61E78ACAB}" dt="2023-04-01T12:16:19.356" v="1" actId="478"/>
          <ac:spMkLst>
            <pc:docMk/>
            <pc:sldMk cId="0" sldId="258"/>
            <ac:spMk id="2" creationId="{00000000-0000-0000-0000-000000000000}"/>
          </ac:spMkLst>
        </pc:spChg>
      </pc:sldChg>
    </pc:docChg>
  </pc:docChgLst>
  <pc:docChgLst>
    <pc:chgData name="victor lorenzo sellares" userId="cca9b460c6724927" providerId="LiveId" clId="{E96B30E6-8605-4BA9-B3AE-BB85A6BCB15B}"/>
    <pc:docChg chg="undo custSel addSld delSld modSld sldOrd">
      <pc:chgData name="victor lorenzo sellares" userId="cca9b460c6724927" providerId="LiveId" clId="{E96B30E6-8605-4BA9-B3AE-BB85A6BCB15B}" dt="2023-04-18T10:08:12.798" v="3974" actId="20577"/>
      <pc:docMkLst>
        <pc:docMk/>
      </pc:docMkLst>
      <pc:sldChg chg="del">
        <pc:chgData name="victor lorenzo sellares" userId="cca9b460c6724927" providerId="LiveId" clId="{E96B30E6-8605-4BA9-B3AE-BB85A6BCB15B}" dt="2023-04-04T15:54:53.901" v="3" actId="2696"/>
        <pc:sldMkLst>
          <pc:docMk/>
          <pc:sldMk cId="0" sldId="256"/>
        </pc:sldMkLst>
      </pc:sldChg>
      <pc:sldChg chg="modSp mod">
        <pc:chgData name="victor lorenzo sellares" userId="cca9b460c6724927" providerId="LiveId" clId="{E96B30E6-8605-4BA9-B3AE-BB85A6BCB15B}" dt="2023-04-04T15:57:50.076" v="55" actId="1076"/>
        <pc:sldMkLst>
          <pc:docMk/>
          <pc:sldMk cId="0" sldId="257"/>
        </pc:sldMkLst>
        <pc:spChg chg="mod">
          <ac:chgData name="victor lorenzo sellares" userId="cca9b460c6724927" providerId="LiveId" clId="{E96B30E6-8605-4BA9-B3AE-BB85A6BCB15B}" dt="2023-04-04T15:57:50.076" v="55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4T15:56:12.069" v="32" actId="1076"/>
          <ac:spMkLst>
            <pc:docMk/>
            <pc:sldMk cId="0" sldId="257"/>
            <ac:spMk id="4" creationId="{00000000-0000-0000-0000-000000000000}"/>
          </ac:spMkLst>
        </pc:spChg>
      </pc:sldChg>
      <pc:sldChg chg="addSp delSp modSp mod ord">
        <pc:chgData name="victor lorenzo sellares" userId="cca9b460c6724927" providerId="LiveId" clId="{E96B30E6-8605-4BA9-B3AE-BB85A6BCB15B}" dt="2023-04-06T18:23:41.289" v="343"/>
        <pc:sldMkLst>
          <pc:docMk/>
          <pc:sldMk cId="0" sldId="258"/>
        </pc:sldMkLst>
        <pc:spChg chg="mod">
          <ac:chgData name="victor lorenzo sellares" userId="cca9b460c6724927" providerId="LiveId" clId="{E96B30E6-8605-4BA9-B3AE-BB85A6BCB15B}" dt="2023-04-04T15:59:20.717" v="71" actId="120"/>
          <ac:spMkLst>
            <pc:docMk/>
            <pc:sldMk cId="0" sldId="258"/>
            <ac:spMk id="3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5:57:59.645" v="56" actId="478"/>
          <ac:spMkLst>
            <pc:docMk/>
            <pc:sldMk cId="0" sldId="258"/>
            <ac:spMk id="4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4T15:58:02.136" v="57" actId="478"/>
          <ac:spMkLst>
            <pc:docMk/>
            <pc:sldMk cId="0" sldId="258"/>
            <ac:spMk id="7" creationId="{3EC61CF1-311C-EABC-BA2F-C9F515214639}"/>
          </ac:spMkLst>
        </pc:spChg>
        <pc:picChg chg="mod">
          <ac:chgData name="victor lorenzo sellares" userId="cca9b460c6724927" providerId="LiveId" clId="{E96B30E6-8605-4BA9-B3AE-BB85A6BCB15B}" dt="2023-04-04T15:59:09.982" v="68" actId="14100"/>
          <ac:picMkLst>
            <pc:docMk/>
            <pc:sldMk cId="0" sldId="258"/>
            <ac:picMk id="5" creationId="{00000000-0000-0000-0000-000000000000}"/>
          </ac:picMkLst>
        </pc:picChg>
      </pc:sldChg>
      <pc:sldChg chg="addSp delSp modSp mod">
        <pc:chgData name="victor lorenzo sellares" userId="cca9b460c6724927" providerId="LiveId" clId="{E96B30E6-8605-4BA9-B3AE-BB85A6BCB15B}" dt="2023-04-06T18:24:48.257" v="373" actId="14100"/>
        <pc:sldMkLst>
          <pc:docMk/>
          <pc:sldMk cId="0" sldId="259"/>
        </pc:sldMkLst>
        <pc:spChg chg="del">
          <ac:chgData name="victor lorenzo sellares" userId="cca9b460c6724927" providerId="LiveId" clId="{E96B30E6-8605-4BA9-B3AE-BB85A6BCB15B}" dt="2023-04-04T15:59:41.046" v="75" actId="478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6T18:24:02.573" v="359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6T18:24:18.579" v="363" actId="403"/>
          <ac:spMkLst>
            <pc:docMk/>
            <pc:sldMk cId="0" sldId="259"/>
            <ac:spMk id="7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6T18:24:07.792" v="360" actId="478"/>
          <ac:spMkLst>
            <pc:docMk/>
            <pc:sldMk cId="0" sldId="259"/>
            <ac:spMk id="12" creationId="{4CF25B06-1937-9846-0A89-2280944AECAB}"/>
          </ac:spMkLst>
        </pc:spChg>
        <pc:spChg chg="add mod">
          <ac:chgData name="victor lorenzo sellares" userId="cca9b460c6724927" providerId="LiveId" clId="{E96B30E6-8605-4BA9-B3AE-BB85A6BCB15B}" dt="2023-04-06T18:24:35.816" v="364" actId="1076"/>
          <ac:spMkLst>
            <pc:docMk/>
            <pc:sldMk cId="0" sldId="259"/>
            <ac:spMk id="13" creationId="{35F33260-B759-7C40-D37A-81B2CECCBA48}"/>
          </ac:spMkLst>
        </pc:spChg>
        <pc:grpChg chg="mod">
          <ac:chgData name="victor lorenzo sellares" userId="cca9b460c6724927" providerId="LiveId" clId="{E96B30E6-8605-4BA9-B3AE-BB85A6BCB15B}" dt="2023-04-06T18:24:48.257" v="373" actId="14100"/>
          <ac:grpSpMkLst>
            <pc:docMk/>
            <pc:sldMk cId="0" sldId="259"/>
            <ac:grpSpMk id="4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06T18:24:45.370" v="372" actId="14100"/>
          <ac:grpSpMkLst>
            <pc:docMk/>
            <pc:sldMk cId="0" sldId="259"/>
            <ac:grpSpMk id="8" creationId="{00000000-0000-0000-0000-000000000000}"/>
          </ac:grpSpMkLst>
        </pc:grpChg>
        <pc:cxnChg chg="add del mod">
          <ac:chgData name="victor lorenzo sellares" userId="cca9b460c6724927" providerId="LiveId" clId="{E96B30E6-8605-4BA9-B3AE-BB85A6BCB15B}" dt="2023-04-06T18:24:10.392" v="361" actId="478"/>
          <ac:cxnSpMkLst>
            <pc:docMk/>
            <pc:sldMk cId="0" sldId="259"/>
            <ac:cxnSpMk id="11" creationId="{F95E4AFA-E875-A5DF-D454-E9E68FEFAF0B}"/>
          </ac:cxnSpMkLst>
        </pc:cxnChg>
      </pc:sldChg>
      <pc:sldChg chg="del">
        <pc:chgData name="victor lorenzo sellares" userId="cca9b460c6724927" providerId="LiveId" clId="{E96B30E6-8605-4BA9-B3AE-BB85A6BCB15B}" dt="2023-04-04T16:02:30.986" v="125" actId="2696"/>
        <pc:sldMkLst>
          <pc:docMk/>
          <pc:sldMk cId="0" sldId="260"/>
        </pc:sldMkLst>
      </pc:sldChg>
      <pc:sldChg chg="addSp delSp modSp mod">
        <pc:chgData name="victor lorenzo sellares" userId="cca9b460c6724927" providerId="LiveId" clId="{E96B30E6-8605-4BA9-B3AE-BB85A6BCB15B}" dt="2023-04-07T18:14:54.279" v="935" actId="1036"/>
        <pc:sldMkLst>
          <pc:docMk/>
          <pc:sldMk cId="0" sldId="261"/>
        </pc:sldMkLst>
        <pc:spChg chg="del">
          <ac:chgData name="victor lorenzo sellares" userId="cca9b460c6724927" providerId="LiveId" clId="{E96B30E6-8605-4BA9-B3AE-BB85A6BCB15B}" dt="2023-04-04T16:03:40.485" v="131" actId="478"/>
          <ac:spMkLst>
            <pc:docMk/>
            <pc:sldMk cId="0" sldId="261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6:03:36.785" v="130" actId="478"/>
          <ac:spMkLst>
            <pc:docMk/>
            <pc:sldMk cId="0" sldId="261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7T18:00:48.983" v="609" actId="1036"/>
          <ac:spMkLst>
            <pc:docMk/>
            <pc:sldMk cId="0" sldId="261"/>
            <ac:spMk id="4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6T18:30:02.182" v="412" actId="478"/>
          <ac:spMkLst>
            <pc:docMk/>
            <pc:sldMk cId="0" sldId="261"/>
            <ac:spMk id="7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7T18:00:48.983" v="609" actId="1036"/>
          <ac:spMkLst>
            <pc:docMk/>
            <pc:sldMk cId="0" sldId="261"/>
            <ac:spMk id="26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7T18:00:48.451" v="608"/>
          <ac:spMkLst>
            <pc:docMk/>
            <pc:sldMk cId="0" sldId="261"/>
            <ac:spMk id="27" creationId="{A229B32D-86F6-C0F8-2305-21E63E5CFE57}"/>
          </ac:spMkLst>
        </pc:spChg>
        <pc:spChg chg="del">
          <ac:chgData name="victor lorenzo sellares" userId="cca9b460c6724927" providerId="LiveId" clId="{E96B30E6-8605-4BA9-B3AE-BB85A6BCB15B}" dt="2023-04-07T17:55:02.949" v="505" actId="478"/>
          <ac:spMkLst>
            <pc:docMk/>
            <pc:sldMk cId="0" sldId="261"/>
            <ac:spMk id="28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7T17:56:45.737" v="522" actId="21"/>
          <ac:spMkLst>
            <pc:docMk/>
            <pc:sldMk cId="0" sldId="261"/>
            <ac:spMk id="31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4T16:03:42.865" v="132" actId="478"/>
          <ac:spMkLst>
            <pc:docMk/>
            <pc:sldMk cId="0" sldId="261"/>
            <ac:spMk id="34" creationId="{9BB696ED-B2A7-CDDE-27F6-7B20FD00806B}"/>
          </ac:spMkLst>
        </pc:spChg>
        <pc:spChg chg="add mod">
          <ac:chgData name="victor lorenzo sellares" userId="cca9b460c6724927" providerId="LiveId" clId="{E96B30E6-8605-4BA9-B3AE-BB85A6BCB15B}" dt="2023-04-07T18:00:48.983" v="609" actId="1036"/>
          <ac:spMkLst>
            <pc:docMk/>
            <pc:sldMk cId="0" sldId="261"/>
            <ac:spMk id="36" creationId="{9084D102-7FC6-6096-618A-379BE89C9443}"/>
          </ac:spMkLst>
        </pc:spChg>
        <pc:spChg chg="add mod">
          <ac:chgData name="victor lorenzo sellares" userId="cca9b460c6724927" providerId="LiveId" clId="{E96B30E6-8605-4BA9-B3AE-BB85A6BCB15B}" dt="2023-04-07T18:02:11.936" v="640" actId="6549"/>
          <ac:spMkLst>
            <pc:docMk/>
            <pc:sldMk cId="0" sldId="261"/>
            <ac:spMk id="39" creationId="{03D37765-D6E4-7E37-4C8F-F8B0D7EF756F}"/>
          </ac:spMkLst>
        </pc:spChg>
        <pc:grpChg chg="add mod">
          <ac:chgData name="victor lorenzo sellares" userId="cca9b460c6724927" providerId="LiveId" clId="{E96B30E6-8605-4BA9-B3AE-BB85A6BCB15B}" dt="2023-04-07T18:14:54.279" v="935" actId="1036"/>
          <ac:grpSpMkLst>
            <pc:docMk/>
            <pc:sldMk cId="0" sldId="261"/>
            <ac:grpSpMk id="2" creationId="{D89B3D90-B0F5-2679-E1FB-3F189E40A866}"/>
          </ac:grpSpMkLst>
        </pc:grpChg>
        <pc:grpChg chg="del mod">
          <ac:chgData name="victor lorenzo sellares" userId="cca9b460c6724927" providerId="LiveId" clId="{E96B30E6-8605-4BA9-B3AE-BB85A6BCB15B}" dt="2023-04-07T17:55:02.949" v="505" actId="478"/>
          <ac:grpSpMkLst>
            <pc:docMk/>
            <pc:sldMk cId="0" sldId="261"/>
            <ac:grpSpMk id="12" creationId="{00000000-0000-0000-0000-000000000000}"/>
          </ac:grpSpMkLst>
        </pc:grpChg>
        <pc:grpChg chg="add del">
          <ac:chgData name="victor lorenzo sellares" userId="cca9b460c6724927" providerId="LiveId" clId="{E96B30E6-8605-4BA9-B3AE-BB85A6BCB15B}" dt="2023-04-07T17:56:45.737" v="522" actId="21"/>
          <ac:grpSpMkLst>
            <pc:docMk/>
            <pc:sldMk cId="0" sldId="261"/>
            <ac:grpSpMk id="18" creationId="{00000000-0000-0000-0000-000000000000}"/>
          </ac:grpSpMkLst>
        </pc:grpChg>
        <pc:picChg chg="add del mod">
          <ac:chgData name="victor lorenzo sellares" userId="cca9b460c6724927" providerId="LiveId" clId="{E96B30E6-8605-4BA9-B3AE-BB85A6BCB15B}" dt="2023-04-07T17:56:28.214" v="518" actId="478"/>
          <ac:picMkLst>
            <pc:docMk/>
            <pc:sldMk cId="0" sldId="261"/>
            <ac:picMk id="6" creationId="{00000000-0000-0000-0000-000000000000}"/>
          </ac:picMkLst>
        </pc:picChg>
        <pc:picChg chg="mod">
          <ac:chgData name="victor lorenzo sellares" userId="cca9b460c6724927" providerId="LiveId" clId="{E96B30E6-8605-4BA9-B3AE-BB85A6BCB15B}" dt="2023-04-07T17:57:08.003" v="529"/>
          <ac:picMkLst>
            <pc:docMk/>
            <pc:sldMk cId="0" sldId="261"/>
            <ac:picMk id="7" creationId="{0410DFB1-AD24-4F5B-5102-F75FDC5F45C6}"/>
          </ac:picMkLst>
        </pc:picChg>
        <pc:picChg chg="del mod">
          <ac:chgData name="victor lorenzo sellares" userId="cca9b460c6724927" providerId="LiveId" clId="{E96B30E6-8605-4BA9-B3AE-BB85A6BCB15B}" dt="2023-04-06T18:28:38.486" v="393" actId="478"/>
          <ac:picMkLst>
            <pc:docMk/>
            <pc:sldMk cId="0" sldId="261"/>
            <ac:picMk id="8" creationId="{00000000-0000-0000-0000-000000000000}"/>
          </ac:picMkLst>
        </pc:picChg>
        <pc:picChg chg="del mod">
          <ac:chgData name="victor lorenzo sellares" userId="cca9b460c6724927" providerId="LiveId" clId="{E96B30E6-8605-4BA9-B3AE-BB85A6BCB15B}" dt="2023-04-06T18:28:58.838" v="399" actId="478"/>
          <ac:picMkLst>
            <pc:docMk/>
            <pc:sldMk cId="0" sldId="261"/>
            <ac:picMk id="9" creationId="{00000000-0000-0000-0000-000000000000}"/>
          </ac:picMkLst>
        </pc:picChg>
        <pc:picChg chg="del mod">
          <ac:chgData name="victor lorenzo sellares" userId="cca9b460c6724927" providerId="LiveId" clId="{E96B30E6-8605-4BA9-B3AE-BB85A6BCB15B}" dt="2023-04-06T18:28:18.456" v="389" actId="478"/>
          <ac:picMkLst>
            <pc:docMk/>
            <pc:sldMk cId="0" sldId="261"/>
            <ac:picMk id="10" creationId="{00000000-0000-0000-0000-000000000000}"/>
          </ac:picMkLst>
        </pc:picChg>
        <pc:picChg chg="del mod">
          <ac:chgData name="victor lorenzo sellares" userId="cca9b460c6724927" providerId="LiveId" clId="{E96B30E6-8605-4BA9-B3AE-BB85A6BCB15B}" dt="2023-04-06T18:28:55.414" v="398" actId="478"/>
          <ac:picMkLst>
            <pc:docMk/>
            <pc:sldMk cId="0" sldId="261"/>
            <ac:picMk id="11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6T18:29:26.285" v="405" actId="478"/>
          <ac:picMkLst>
            <pc:docMk/>
            <pc:sldMk cId="0" sldId="261"/>
            <ac:picMk id="27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7T17:55:04.879" v="506" actId="478"/>
          <ac:picMkLst>
            <pc:docMk/>
            <pc:sldMk cId="0" sldId="261"/>
            <ac:picMk id="29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7T17:55:05.676" v="507" actId="478"/>
          <ac:picMkLst>
            <pc:docMk/>
            <pc:sldMk cId="0" sldId="261"/>
            <ac:picMk id="30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7T17:56:45.737" v="522" actId="21"/>
          <ac:picMkLst>
            <pc:docMk/>
            <pc:sldMk cId="0" sldId="261"/>
            <ac:picMk id="32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7T17:56:45.737" v="522" actId="21"/>
          <ac:picMkLst>
            <pc:docMk/>
            <pc:sldMk cId="0" sldId="261"/>
            <ac:picMk id="33" creationId="{00000000-0000-0000-0000-000000000000}"/>
          </ac:picMkLst>
        </pc:picChg>
        <pc:cxnChg chg="add del mod">
          <ac:chgData name="victor lorenzo sellares" userId="cca9b460c6724927" providerId="LiveId" clId="{E96B30E6-8605-4BA9-B3AE-BB85A6BCB15B}" dt="2023-04-07T17:56:33.351" v="519" actId="478"/>
          <ac:cxnSpMkLst>
            <pc:docMk/>
            <pc:sldMk cId="0" sldId="261"/>
            <ac:cxnSpMk id="3" creationId="{14805FD3-C29B-615D-665E-ED599D66DC4D}"/>
          </ac:cxnSpMkLst>
        </pc:cxnChg>
        <pc:cxnChg chg="add del mod">
          <ac:chgData name="victor lorenzo sellares" userId="cca9b460c6724927" providerId="LiveId" clId="{E96B30E6-8605-4BA9-B3AE-BB85A6BCB15B}" dt="2023-04-07T17:56:33.351" v="519" actId="478"/>
          <ac:cxnSpMkLst>
            <pc:docMk/>
            <pc:sldMk cId="0" sldId="261"/>
            <ac:cxnSpMk id="5" creationId="{F1334330-6625-8BA7-395B-C97CEE931F6C}"/>
          </ac:cxnSpMkLst>
        </pc:cxnChg>
        <pc:cxnChg chg="mod">
          <ac:chgData name="victor lorenzo sellares" userId="cca9b460c6724927" providerId="LiveId" clId="{E96B30E6-8605-4BA9-B3AE-BB85A6BCB15B}" dt="2023-04-07T17:57:08.003" v="529"/>
          <ac:cxnSpMkLst>
            <pc:docMk/>
            <pc:sldMk cId="0" sldId="261"/>
            <ac:cxnSpMk id="8" creationId="{666F7DB3-AD7E-827B-D97F-A9BA6C02EC9B}"/>
          </ac:cxnSpMkLst>
        </pc:cxnChg>
        <pc:cxnChg chg="mod">
          <ac:chgData name="victor lorenzo sellares" userId="cca9b460c6724927" providerId="LiveId" clId="{E96B30E6-8605-4BA9-B3AE-BB85A6BCB15B}" dt="2023-04-07T17:57:08.003" v="529"/>
          <ac:cxnSpMkLst>
            <pc:docMk/>
            <pc:sldMk cId="0" sldId="261"/>
            <ac:cxnSpMk id="9" creationId="{8B98F049-CABA-6777-4886-54A564E8617C}"/>
          </ac:cxnSpMkLst>
        </pc:cxnChg>
        <pc:cxnChg chg="mod">
          <ac:chgData name="victor lorenzo sellares" userId="cca9b460c6724927" providerId="LiveId" clId="{E96B30E6-8605-4BA9-B3AE-BB85A6BCB15B}" dt="2023-04-07T17:57:08.003" v="529"/>
          <ac:cxnSpMkLst>
            <pc:docMk/>
            <pc:sldMk cId="0" sldId="261"/>
            <ac:cxnSpMk id="10" creationId="{19DB7210-7428-0E4B-0015-6DFFCB418FBC}"/>
          </ac:cxnSpMkLst>
        </pc:cxnChg>
        <pc:cxnChg chg="mod">
          <ac:chgData name="victor lorenzo sellares" userId="cca9b460c6724927" providerId="LiveId" clId="{E96B30E6-8605-4BA9-B3AE-BB85A6BCB15B}" dt="2023-04-07T17:57:08.003" v="529"/>
          <ac:cxnSpMkLst>
            <pc:docMk/>
            <pc:sldMk cId="0" sldId="261"/>
            <ac:cxnSpMk id="11" creationId="{F42891D5-8BDA-475B-EA93-F9A609021E7D}"/>
          </ac:cxnSpMkLst>
        </pc:cxnChg>
        <pc:cxnChg chg="add del mod">
          <ac:chgData name="victor lorenzo sellares" userId="cca9b460c6724927" providerId="LiveId" clId="{E96B30E6-8605-4BA9-B3AE-BB85A6BCB15B}" dt="2023-04-07T17:56:33.351" v="519" actId="478"/>
          <ac:cxnSpMkLst>
            <pc:docMk/>
            <pc:sldMk cId="0" sldId="261"/>
            <ac:cxnSpMk id="34" creationId="{6F0C02D7-5A99-D9E2-5A13-6DE80273DDB4}"/>
          </ac:cxnSpMkLst>
        </pc:cxnChg>
        <pc:cxnChg chg="add del mod">
          <ac:chgData name="victor lorenzo sellares" userId="cca9b460c6724927" providerId="LiveId" clId="{E96B30E6-8605-4BA9-B3AE-BB85A6BCB15B}" dt="2023-04-07T17:56:33.351" v="519" actId="478"/>
          <ac:cxnSpMkLst>
            <pc:docMk/>
            <pc:sldMk cId="0" sldId="261"/>
            <ac:cxnSpMk id="35" creationId="{F215E6C3-C9ED-E490-01F8-5476A6E73F69}"/>
          </ac:cxnSpMkLst>
        </pc:cxnChg>
        <pc:cxnChg chg="add mod">
          <ac:chgData name="victor lorenzo sellares" userId="cca9b460c6724927" providerId="LiveId" clId="{E96B30E6-8605-4BA9-B3AE-BB85A6BCB15B}" dt="2023-04-07T18:00:48.983" v="609" actId="1036"/>
          <ac:cxnSpMkLst>
            <pc:docMk/>
            <pc:sldMk cId="0" sldId="261"/>
            <ac:cxnSpMk id="37" creationId="{544EC9FF-11F6-C700-5560-3AA8FB17AE97}"/>
          </ac:cxnSpMkLst>
        </pc:cxnChg>
        <pc:cxnChg chg="add del mod">
          <ac:chgData name="victor lorenzo sellares" userId="cca9b460c6724927" providerId="LiveId" clId="{E96B30E6-8605-4BA9-B3AE-BB85A6BCB15B}" dt="2023-04-07T18:00:48.451" v="608"/>
          <ac:cxnSpMkLst>
            <pc:docMk/>
            <pc:sldMk cId="0" sldId="261"/>
            <ac:cxnSpMk id="38" creationId="{A0C23B8D-F6F5-7423-8E91-DF96CD6DF26A}"/>
          </ac:cxnSpMkLst>
        </pc:cxnChg>
      </pc:sldChg>
      <pc:sldChg chg="addSp delSp modSp mod">
        <pc:chgData name="victor lorenzo sellares" userId="cca9b460c6724927" providerId="LiveId" clId="{E96B30E6-8605-4BA9-B3AE-BB85A6BCB15B}" dt="2023-04-17T06:19:47.909" v="3439" actId="1035"/>
        <pc:sldMkLst>
          <pc:docMk/>
          <pc:sldMk cId="0" sldId="262"/>
        </pc:sldMkLst>
        <pc:spChg chg="del">
          <ac:chgData name="victor lorenzo sellares" userId="cca9b460c6724927" providerId="LiveId" clId="{E96B30E6-8605-4BA9-B3AE-BB85A6BCB15B}" dt="2023-04-14T08:23:27.192" v="3172" actId="478"/>
          <ac:spMkLst>
            <pc:docMk/>
            <pc:sldMk cId="0" sldId="262"/>
            <ac:spMk id="4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7T18:05:26.884" v="718" actId="478"/>
          <ac:spMkLst>
            <pc:docMk/>
            <pc:sldMk cId="0" sldId="262"/>
            <ac:spMk id="7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7:50.831" v="3390" actId="1036"/>
          <ac:spMkLst>
            <pc:docMk/>
            <pc:sldMk cId="0" sldId="262"/>
            <ac:spMk id="7" creationId="{5E587BE9-EF90-EB30-45BB-AD9825E05423}"/>
          </ac:spMkLst>
        </pc:spChg>
        <pc:spChg chg="mod">
          <ac:chgData name="victor lorenzo sellares" userId="cca9b460c6724927" providerId="LiveId" clId="{E96B30E6-8605-4BA9-B3AE-BB85A6BCB15B}" dt="2023-04-17T06:17:55.218" v="3394" actId="1035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7T18:05:26.884" v="718" actId="478"/>
          <ac:spMkLst>
            <pc:docMk/>
            <pc:sldMk cId="0" sldId="262"/>
            <ac:spMk id="15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8:01.985" v="3400" actId="1037"/>
          <ac:spMkLst>
            <pc:docMk/>
            <pc:sldMk cId="0" sldId="262"/>
            <ac:spMk id="15" creationId="{92498346-537E-5D9B-0B86-4CFD6D9AF88F}"/>
          </ac:spMkLst>
        </pc:spChg>
        <pc:spChg chg="del mod">
          <ac:chgData name="victor lorenzo sellares" userId="cca9b460c6724927" providerId="LiveId" clId="{E96B30E6-8605-4BA9-B3AE-BB85A6BCB15B}" dt="2023-04-07T18:07:15.011" v="793" actId="478"/>
          <ac:spMkLst>
            <pc:docMk/>
            <pc:sldMk cId="0" sldId="262"/>
            <ac:spMk id="16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7:50.831" v="3390" actId="1036"/>
          <ac:spMkLst>
            <pc:docMk/>
            <pc:sldMk cId="0" sldId="262"/>
            <ac:spMk id="16" creationId="{03EE4C73-203C-1C2C-B960-6EC1B8BAEF2C}"/>
          </ac:spMkLst>
        </pc:spChg>
        <pc:spChg chg="del mod">
          <ac:chgData name="victor lorenzo sellares" userId="cca9b460c6724927" providerId="LiveId" clId="{E96B30E6-8605-4BA9-B3AE-BB85A6BCB15B}" dt="2023-04-07T18:04:27.281" v="701" actId="21"/>
          <ac:spMkLst>
            <pc:docMk/>
            <pc:sldMk cId="0" sldId="262"/>
            <ac:spMk id="17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7:50.831" v="3390" actId="1036"/>
          <ac:spMkLst>
            <pc:docMk/>
            <pc:sldMk cId="0" sldId="262"/>
            <ac:spMk id="17" creationId="{57818B17-E127-5520-95DC-50F8F4CD982A}"/>
          </ac:spMkLst>
        </pc:spChg>
        <pc:spChg chg="del mod">
          <ac:chgData name="victor lorenzo sellares" userId="cca9b460c6724927" providerId="LiveId" clId="{E96B30E6-8605-4BA9-B3AE-BB85A6BCB15B}" dt="2023-04-07T18:07:15.011" v="793" actId="478"/>
          <ac:spMkLst>
            <pc:docMk/>
            <pc:sldMk cId="0" sldId="262"/>
            <ac:spMk id="21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14T08:23:13.147" v="3160" actId="478"/>
          <ac:spMkLst>
            <pc:docMk/>
            <pc:sldMk cId="0" sldId="262"/>
            <ac:spMk id="21" creationId="{81E0193D-865E-8E74-FA72-83F4702955F3}"/>
          </ac:spMkLst>
        </pc:spChg>
        <pc:spChg chg="add mod">
          <ac:chgData name="victor lorenzo sellares" userId="cca9b460c6724927" providerId="LiveId" clId="{E96B30E6-8605-4BA9-B3AE-BB85A6BCB15B}" dt="2023-04-17T06:19:47.909" v="3439" actId="1035"/>
          <ac:spMkLst>
            <pc:docMk/>
            <pc:sldMk cId="0" sldId="262"/>
            <ac:spMk id="26" creationId="{A31A7421-BD18-AB7A-2206-09544DC06AD3}"/>
          </ac:spMkLst>
        </pc:spChg>
        <pc:spChg chg="add del mod">
          <ac:chgData name="victor lorenzo sellares" userId="cca9b460c6724927" providerId="LiveId" clId="{E96B30E6-8605-4BA9-B3AE-BB85A6BCB15B}" dt="2023-04-07T18:11:19.862" v="882" actId="478"/>
          <ac:spMkLst>
            <pc:docMk/>
            <pc:sldMk cId="0" sldId="262"/>
            <ac:spMk id="27" creationId="{8314E449-4814-FB0F-DC6C-26A97F68E5E2}"/>
          </ac:spMkLst>
        </pc:spChg>
        <pc:spChg chg="add del mod modVis">
          <ac:chgData name="victor lorenzo sellares" userId="cca9b460c6724927" providerId="LiveId" clId="{E96B30E6-8605-4BA9-B3AE-BB85A6BCB15B}" dt="2023-04-17T06:18:42.024" v="3405" actId="478"/>
          <ac:spMkLst>
            <pc:docMk/>
            <pc:sldMk cId="0" sldId="262"/>
            <ac:spMk id="29" creationId="{00843115-ABE0-4057-D78C-A78EACE40213}"/>
          </ac:spMkLst>
        </pc:spChg>
        <pc:grpChg chg="mod ord">
          <ac:chgData name="victor lorenzo sellares" userId="cca9b460c6724927" providerId="LiveId" clId="{E96B30E6-8605-4BA9-B3AE-BB85A6BCB15B}" dt="2023-04-17T06:17:50.831" v="3390" actId="1036"/>
          <ac:grpSpMkLst>
            <pc:docMk/>
            <pc:sldMk cId="0" sldId="262"/>
            <ac:grpSpMk id="2" creationId="{00000000-0000-0000-0000-000000000000}"/>
          </ac:grpSpMkLst>
        </pc:grpChg>
        <pc:grpChg chg="del mod">
          <ac:chgData name="victor lorenzo sellares" userId="cca9b460c6724927" providerId="LiveId" clId="{E96B30E6-8605-4BA9-B3AE-BB85A6BCB15B}" dt="2023-04-14T08:22:47.344" v="3152" actId="478"/>
          <ac:grpSpMkLst>
            <pc:docMk/>
            <pc:sldMk cId="0" sldId="262"/>
            <ac:grpSpMk id="9" creationId="{00000000-0000-0000-0000-000000000000}"/>
          </ac:grpSpMkLst>
        </pc:grpChg>
        <pc:grpChg chg="del mod">
          <ac:chgData name="victor lorenzo sellares" userId="cca9b460c6724927" providerId="LiveId" clId="{E96B30E6-8605-4BA9-B3AE-BB85A6BCB15B}" dt="2023-04-14T08:22:52.544" v="3154" actId="478"/>
          <ac:grpSpMkLst>
            <pc:docMk/>
            <pc:sldMk cId="0" sldId="262"/>
            <ac:grpSpMk id="12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7T06:17:50.831" v="3390" actId="1036"/>
          <ac:grpSpMkLst>
            <pc:docMk/>
            <pc:sldMk cId="0" sldId="262"/>
            <ac:grpSpMk id="18" creationId="{00000000-0000-0000-0000-000000000000}"/>
          </ac:grpSpMkLst>
        </pc:grpChg>
        <pc:grpChg chg="del mod">
          <ac:chgData name="victor lorenzo sellares" userId="cca9b460c6724927" providerId="LiveId" clId="{E96B30E6-8605-4BA9-B3AE-BB85A6BCB15B}" dt="2023-04-09T09:17:26.894" v="957" actId="478"/>
          <ac:grpSpMkLst>
            <pc:docMk/>
            <pc:sldMk cId="0" sldId="262"/>
            <ac:grpSpMk id="22" creationId="{00000000-0000-0000-0000-000000000000}"/>
          </ac:grpSpMkLst>
        </pc:grpChg>
        <pc:picChg chg="del">
          <ac:chgData name="victor lorenzo sellares" userId="cca9b460c6724927" providerId="LiveId" clId="{E96B30E6-8605-4BA9-B3AE-BB85A6BCB15B}" dt="2023-04-14T08:23:25.288" v="3171" actId="478"/>
          <ac:picMkLst>
            <pc:docMk/>
            <pc:sldMk cId="0" sldId="262"/>
            <ac:picMk id="6" creationId="{00000000-0000-0000-0000-000000000000}"/>
          </ac:picMkLst>
        </pc:picChg>
        <pc:picChg chg="mod topLvl">
          <ac:chgData name="victor lorenzo sellares" userId="cca9b460c6724927" providerId="LiveId" clId="{E96B30E6-8605-4BA9-B3AE-BB85A6BCB15B}" dt="2023-04-17T06:17:50.831" v="3390" actId="1036"/>
          <ac:picMkLst>
            <pc:docMk/>
            <pc:sldMk cId="0" sldId="262"/>
            <ac:picMk id="10" creationId="{00000000-0000-0000-0000-000000000000}"/>
          </ac:picMkLst>
        </pc:picChg>
        <pc:picChg chg="del topLvl">
          <ac:chgData name="victor lorenzo sellares" userId="cca9b460c6724927" providerId="LiveId" clId="{E96B30E6-8605-4BA9-B3AE-BB85A6BCB15B}" dt="2023-04-14T08:22:47.344" v="3152" actId="478"/>
          <ac:picMkLst>
            <pc:docMk/>
            <pc:sldMk cId="0" sldId="262"/>
            <ac:picMk id="11" creationId="{00000000-0000-0000-0000-000000000000}"/>
          </ac:picMkLst>
        </pc:picChg>
        <pc:picChg chg="mod topLvl">
          <ac:chgData name="victor lorenzo sellares" userId="cca9b460c6724927" providerId="LiveId" clId="{E96B30E6-8605-4BA9-B3AE-BB85A6BCB15B}" dt="2023-04-17T06:17:50.831" v="3390" actId="1036"/>
          <ac:picMkLst>
            <pc:docMk/>
            <pc:sldMk cId="0" sldId="262"/>
            <ac:picMk id="13" creationId="{00000000-0000-0000-0000-000000000000}"/>
          </ac:picMkLst>
        </pc:picChg>
        <pc:picChg chg="del topLvl">
          <ac:chgData name="victor lorenzo sellares" userId="cca9b460c6724927" providerId="LiveId" clId="{E96B30E6-8605-4BA9-B3AE-BB85A6BCB15B}" dt="2023-04-14T08:22:52.544" v="3154" actId="478"/>
          <ac:picMkLst>
            <pc:docMk/>
            <pc:sldMk cId="0" sldId="262"/>
            <ac:picMk id="14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17T06:17:55.218" v="3394" actId="1035"/>
          <ac:cxnSpMkLst>
            <pc:docMk/>
            <pc:sldMk cId="0" sldId="262"/>
            <ac:cxnSpMk id="25" creationId="{93DCAAE7-529D-574F-4D8B-858D66F5B0CB}"/>
          </ac:cxnSpMkLst>
        </pc:cxnChg>
      </pc:sldChg>
      <pc:sldChg chg="addSp delSp modSp mod">
        <pc:chgData name="victor lorenzo sellares" userId="cca9b460c6724927" providerId="LiveId" clId="{E96B30E6-8605-4BA9-B3AE-BB85A6BCB15B}" dt="2023-04-17T06:19:38.719" v="3437" actId="403"/>
        <pc:sldMkLst>
          <pc:docMk/>
          <pc:sldMk cId="0" sldId="263"/>
        </pc:sldMkLst>
        <pc:spChg chg="mod">
          <ac:chgData name="victor lorenzo sellares" userId="cca9b460c6724927" providerId="LiveId" clId="{E96B30E6-8605-4BA9-B3AE-BB85A6BCB15B}" dt="2023-04-17T06:19:06.434" v="3417" actId="1036"/>
          <ac:spMkLst>
            <pc:docMk/>
            <pc:sldMk cId="0" sldId="263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7T18:12:59.071" v="910" actId="478"/>
          <ac:spMkLst>
            <pc:docMk/>
            <pc:sldMk cId="0" sldId="263"/>
            <ac:spMk id="15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9:00.935" v="3413" actId="1036"/>
          <ac:spMkLst>
            <pc:docMk/>
            <pc:sldMk cId="0" sldId="263"/>
            <ac:spMk id="15" creationId="{73DA05D9-BD2D-AE24-3B83-C7637437DBF4}"/>
          </ac:spMkLst>
        </pc:spChg>
        <pc:spChg chg="mod">
          <ac:chgData name="victor lorenzo sellares" userId="cca9b460c6724927" providerId="LiveId" clId="{E96B30E6-8605-4BA9-B3AE-BB85A6BCB15B}" dt="2023-04-17T06:19:34.089" v="3436" actId="1038"/>
          <ac:spMkLst>
            <pc:docMk/>
            <pc:sldMk cId="0" sldId="263"/>
            <ac:spMk id="16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19:38.719" v="3437" actId="403"/>
          <ac:spMkLst>
            <pc:docMk/>
            <pc:sldMk cId="0" sldId="263"/>
            <ac:spMk id="17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7T18:13:52.733" v="925"/>
          <ac:spMkLst>
            <pc:docMk/>
            <pc:sldMk cId="0" sldId="263"/>
            <ac:spMk id="18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19:00.935" v="3413" actId="1036"/>
          <ac:spMkLst>
            <pc:docMk/>
            <pc:sldMk cId="0" sldId="263"/>
            <ac:spMk id="18" creationId="{108275B2-3B86-E17E-5678-E573A6B28767}"/>
          </ac:spMkLst>
        </pc:spChg>
        <pc:spChg chg="add del mod">
          <ac:chgData name="victor lorenzo sellares" userId="cca9b460c6724927" providerId="LiveId" clId="{E96B30E6-8605-4BA9-B3AE-BB85A6BCB15B}" dt="2023-04-07T18:12:09.691" v="901" actId="478"/>
          <ac:spMkLst>
            <pc:docMk/>
            <pc:sldMk cId="0" sldId="263"/>
            <ac:spMk id="21" creationId="{DFD323B0-B7BC-A7AF-F3E5-A9B7BF386F97}"/>
          </ac:spMkLst>
        </pc:spChg>
        <pc:spChg chg="add del mod">
          <ac:chgData name="victor lorenzo sellares" userId="cca9b460c6724927" providerId="LiveId" clId="{E96B30E6-8605-4BA9-B3AE-BB85A6BCB15B}" dt="2023-04-07T18:12:06.950" v="900" actId="478"/>
          <ac:spMkLst>
            <pc:docMk/>
            <pc:sldMk cId="0" sldId="263"/>
            <ac:spMk id="23" creationId="{21F5B2E2-EECB-063E-4DA9-A824D65058E6}"/>
          </ac:spMkLst>
        </pc:spChg>
        <pc:spChg chg="add mod">
          <ac:chgData name="victor lorenzo sellares" userId="cca9b460c6724927" providerId="LiveId" clId="{E96B30E6-8605-4BA9-B3AE-BB85A6BCB15B}" dt="2023-04-17T06:19:09.294" v="3418" actId="1076"/>
          <ac:spMkLst>
            <pc:docMk/>
            <pc:sldMk cId="0" sldId="263"/>
            <ac:spMk id="24" creationId="{864E5F41-FD84-979C-C7D4-61F964614A5F}"/>
          </ac:spMkLst>
        </pc:spChg>
        <pc:spChg chg="add mod">
          <ac:chgData name="victor lorenzo sellares" userId="cca9b460c6724927" providerId="LiveId" clId="{E96B30E6-8605-4BA9-B3AE-BB85A6BCB15B}" dt="2023-04-17T06:19:25.325" v="3428" actId="20577"/>
          <ac:spMkLst>
            <pc:docMk/>
            <pc:sldMk cId="0" sldId="263"/>
            <ac:spMk id="26" creationId="{5D2D9817-DB08-0DC0-5955-CD6CF37C55DC}"/>
          </ac:spMkLst>
        </pc:spChg>
        <pc:grpChg chg="mod">
          <ac:chgData name="victor lorenzo sellares" userId="cca9b460c6724927" providerId="LiveId" clId="{E96B30E6-8605-4BA9-B3AE-BB85A6BCB15B}" dt="2023-04-17T06:19:00.935" v="3413" actId="1036"/>
          <ac:grpSpMkLst>
            <pc:docMk/>
            <pc:sldMk cId="0" sldId="263"/>
            <ac:grpSpMk id="3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7T06:19:00.935" v="3413" actId="1036"/>
          <ac:grpSpMkLst>
            <pc:docMk/>
            <pc:sldMk cId="0" sldId="263"/>
            <ac:grpSpMk id="8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7T06:19:00.935" v="3413" actId="1036"/>
          <ac:grpSpMkLst>
            <pc:docMk/>
            <pc:sldMk cId="0" sldId="263"/>
            <ac:grpSpMk id="11" creationId="{00000000-0000-0000-0000-000000000000}"/>
          </ac:grpSpMkLst>
        </pc:grpChg>
        <pc:cxnChg chg="add mod">
          <ac:chgData name="victor lorenzo sellares" userId="cca9b460c6724927" providerId="LiveId" clId="{E96B30E6-8605-4BA9-B3AE-BB85A6BCB15B}" dt="2023-04-17T06:19:06.434" v="3417" actId="1036"/>
          <ac:cxnSpMkLst>
            <pc:docMk/>
            <pc:sldMk cId="0" sldId="263"/>
            <ac:cxnSpMk id="19" creationId="{22E9109C-21FB-641E-A4D3-4A8F87821A61}"/>
          </ac:cxnSpMkLst>
        </pc:cxnChg>
      </pc:sldChg>
      <pc:sldChg chg="addSp delSp modSp del mod">
        <pc:chgData name="victor lorenzo sellares" userId="cca9b460c6724927" providerId="LiveId" clId="{E96B30E6-8605-4BA9-B3AE-BB85A6BCB15B}" dt="2023-04-09T09:31:54.274" v="1123" actId="2696"/>
        <pc:sldMkLst>
          <pc:docMk/>
          <pc:sldMk cId="0" sldId="264"/>
        </pc:sldMkLst>
        <pc:spChg chg="del">
          <ac:chgData name="victor lorenzo sellares" userId="cca9b460c6724927" providerId="LiveId" clId="{E96B30E6-8605-4BA9-B3AE-BB85A6BCB15B}" dt="2023-04-04T17:28:49.650" v="192" actId="478"/>
          <ac:spMkLst>
            <pc:docMk/>
            <pc:sldMk cId="0" sldId="264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4T17:30:07.883" v="199" actId="10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04T17:29:15.783" v="194" actId="108"/>
          <ac:spMkLst>
            <pc:docMk/>
            <pc:sldMk cId="0" sldId="264"/>
            <ac:spMk id="15" creationId="{2465213A-29E5-D2FF-6A98-2AA0F106F6F9}"/>
          </ac:spMkLst>
        </pc:spChg>
        <pc:cxnChg chg="add mod">
          <ac:chgData name="victor lorenzo sellares" userId="cca9b460c6724927" providerId="LiveId" clId="{E96B30E6-8605-4BA9-B3AE-BB85A6BCB15B}" dt="2023-04-04T17:29:24.138" v="195"/>
          <ac:cxnSpMkLst>
            <pc:docMk/>
            <pc:sldMk cId="0" sldId="264"/>
            <ac:cxnSpMk id="2" creationId="{ABFCF768-352F-16D0-4B5C-458C4FE9F0A6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1:44.021" v="3472" actId="1035"/>
        <pc:sldMkLst>
          <pc:docMk/>
          <pc:sldMk cId="0" sldId="265"/>
        </pc:sldMkLst>
        <pc:spChg chg="mod">
          <ac:chgData name="victor lorenzo sellares" userId="cca9b460c6724927" providerId="LiveId" clId="{E96B30E6-8605-4BA9-B3AE-BB85A6BCB15B}" dt="2023-04-17T06:21:27.764" v="3467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7:30:29.842" v="203" actId="478"/>
          <ac:spMkLst>
            <pc:docMk/>
            <pc:sldMk cId="0" sldId="265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09T09:32:17.209" v="1145" actId="6549"/>
          <ac:spMkLst>
            <pc:docMk/>
            <pc:sldMk cId="0" sldId="265"/>
            <ac:spMk id="3" creationId="{5129F1FF-96AB-6942-33D4-7A2BBC693668}"/>
          </ac:spMkLst>
        </pc:spChg>
        <pc:spChg chg="del topLvl">
          <ac:chgData name="victor lorenzo sellares" userId="cca9b460c6724927" providerId="LiveId" clId="{E96B30E6-8605-4BA9-B3AE-BB85A6BCB15B}" dt="2023-04-14T08:24:15.810" v="3188" actId="478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9T09:33:15.341" v="1158"/>
          <ac:spMkLst>
            <pc:docMk/>
            <pc:sldMk cId="0" sldId="265"/>
            <ac:spMk id="1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4:19.514" v="3189" actId="1076"/>
          <ac:spMkLst>
            <pc:docMk/>
            <pc:sldMk cId="0" sldId="265"/>
            <ac:spMk id="13" creationId="{6474B46A-C364-8C5A-B071-C95D7B1BB94A}"/>
          </ac:spMkLst>
        </pc:spChg>
        <pc:spChg chg="del mod">
          <ac:chgData name="victor lorenzo sellares" userId="cca9b460c6724927" providerId="LiveId" clId="{E96B30E6-8605-4BA9-B3AE-BB85A6BCB15B}" dt="2023-04-09T09:33:00.011" v="1150"/>
          <ac:spMkLst>
            <pc:docMk/>
            <pc:sldMk cId="0" sldId="265"/>
            <ac:spMk id="1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4:00.412" v="3176" actId="1076"/>
          <ac:spMkLst>
            <pc:docMk/>
            <pc:sldMk cId="0" sldId="265"/>
            <ac:spMk id="14" creationId="{B2A12D1F-70D1-A527-EA02-5AA990A7E3C7}"/>
          </ac:spMkLst>
        </pc:spChg>
        <pc:spChg chg="add mod">
          <ac:chgData name="victor lorenzo sellares" userId="cca9b460c6724927" providerId="LiveId" clId="{E96B30E6-8605-4BA9-B3AE-BB85A6BCB15B}" dt="2023-04-17T06:21:44.021" v="3472" actId="1035"/>
          <ac:spMkLst>
            <pc:docMk/>
            <pc:sldMk cId="0" sldId="265"/>
            <ac:spMk id="17" creationId="{74F69C2F-EDC6-640A-F691-A84D481A1DCE}"/>
          </ac:spMkLst>
        </pc:spChg>
        <pc:grpChg chg="del mod">
          <ac:chgData name="victor lorenzo sellares" userId="cca9b460c6724927" providerId="LiveId" clId="{E96B30E6-8605-4BA9-B3AE-BB85A6BCB15B}" dt="2023-04-14T08:24:15.810" v="3188" actId="478"/>
          <ac:grpSpMkLst>
            <pc:docMk/>
            <pc:sldMk cId="0" sldId="265"/>
            <ac:grpSpMk id="4" creationId="{00000000-0000-0000-0000-000000000000}"/>
          </ac:grpSpMkLst>
        </pc:grpChg>
        <pc:grpChg chg="del mod">
          <ac:chgData name="victor lorenzo sellares" userId="cca9b460c6724927" providerId="LiveId" clId="{E96B30E6-8605-4BA9-B3AE-BB85A6BCB15B}" dt="2023-04-14T08:23:57.450" v="3175" actId="478"/>
          <ac:grpSpMkLst>
            <pc:docMk/>
            <pc:sldMk cId="0" sldId="265"/>
            <ac:grpSpMk id="8" creationId="{00000000-0000-0000-0000-000000000000}"/>
          </ac:grpSpMkLst>
        </pc:grpChg>
        <pc:picChg chg="topLvl">
          <ac:chgData name="victor lorenzo sellares" userId="cca9b460c6724927" providerId="LiveId" clId="{E96B30E6-8605-4BA9-B3AE-BB85A6BCB15B}" dt="2023-04-14T08:24:15.810" v="3188" actId="478"/>
          <ac:picMkLst>
            <pc:docMk/>
            <pc:sldMk cId="0" sldId="265"/>
            <ac:picMk id="5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14T08:24:14.184" v="3187" actId="478"/>
          <ac:picMkLst>
            <pc:docMk/>
            <pc:sldMk cId="0" sldId="265"/>
            <ac:picMk id="7" creationId="{00000000-0000-0000-0000-000000000000}"/>
          </ac:picMkLst>
        </pc:picChg>
        <pc:picChg chg="topLvl">
          <ac:chgData name="victor lorenzo sellares" userId="cca9b460c6724927" providerId="LiveId" clId="{E96B30E6-8605-4BA9-B3AE-BB85A6BCB15B}" dt="2023-04-14T08:23:57.450" v="3175" actId="478"/>
          <ac:picMkLst>
            <pc:docMk/>
            <pc:sldMk cId="0" sldId="265"/>
            <ac:picMk id="9" creationId="{00000000-0000-0000-0000-000000000000}"/>
          </ac:picMkLst>
        </pc:picChg>
        <pc:picChg chg="del topLvl">
          <ac:chgData name="victor lorenzo sellares" userId="cca9b460c6724927" providerId="LiveId" clId="{E96B30E6-8605-4BA9-B3AE-BB85A6BCB15B}" dt="2023-04-14T08:23:57.450" v="3175" actId="478"/>
          <ac:picMkLst>
            <pc:docMk/>
            <pc:sldMk cId="0" sldId="265"/>
            <ac:picMk id="10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05T09:08:56.460" v="228" actId="1076"/>
          <ac:cxnSpMkLst>
            <pc:docMk/>
            <pc:sldMk cId="0" sldId="265"/>
            <ac:cxnSpMk id="15" creationId="{FADB7475-C4EF-F338-0E30-74791DB101CC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2:12.774" v="3476" actId="20577"/>
        <pc:sldMkLst>
          <pc:docMk/>
          <pc:sldMk cId="0" sldId="266"/>
        </pc:sldMkLst>
        <pc:spChg chg="del">
          <ac:chgData name="victor lorenzo sellares" userId="cca9b460c6724927" providerId="LiveId" clId="{E96B30E6-8605-4BA9-B3AE-BB85A6BCB15B}" dt="2023-04-05T09:09:04.846" v="230" actId="478"/>
          <ac:spMkLst>
            <pc:docMk/>
            <pc:sldMk cId="0" sldId="266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7:30:39.234" v="205" actId="478"/>
          <ac:spMkLst>
            <pc:docMk/>
            <pc:sldMk cId="0" sldId="266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1:52.718" v="3473" actId="1076"/>
          <ac:spMkLst>
            <pc:docMk/>
            <pc:sldMk cId="0" sldId="266"/>
            <ac:spMk id="3" creationId="{82180CFD-A778-4B58-E2B8-B4FDC7E286C1}"/>
          </ac:spMkLst>
        </pc:spChg>
        <pc:spChg chg="del mod">
          <ac:chgData name="victor lorenzo sellares" userId="cca9b460c6724927" providerId="LiveId" clId="{E96B30E6-8605-4BA9-B3AE-BB85A6BCB15B}" dt="2023-04-09T09:34:34.297" v="1177"/>
          <ac:spMkLst>
            <pc:docMk/>
            <pc:sldMk cId="0" sldId="266"/>
            <ac:spMk id="4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9T09:35:11.110" v="1217"/>
          <ac:spMkLst>
            <pc:docMk/>
            <pc:sldMk cId="0" sldId="266"/>
            <ac:spMk id="7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1:58.374" v="3474" actId="403"/>
          <ac:spMkLst>
            <pc:docMk/>
            <pc:sldMk cId="0" sldId="266"/>
            <ac:spMk id="9" creationId="{634758E7-5DB7-6B02-90E8-B24215914696}"/>
          </ac:spMkLst>
        </pc:spChg>
        <pc:spChg chg="add mod">
          <ac:chgData name="victor lorenzo sellares" userId="cca9b460c6724927" providerId="LiveId" clId="{E96B30E6-8605-4BA9-B3AE-BB85A6BCB15B}" dt="2023-04-17T06:22:12.774" v="3476" actId="20577"/>
          <ac:spMkLst>
            <pc:docMk/>
            <pc:sldMk cId="0" sldId="266"/>
            <ac:spMk id="11" creationId="{42C06423-BE7A-CF34-232E-D0C745227A2B}"/>
          </ac:spMkLst>
        </pc:spChg>
        <pc:spChg chg="add mod">
          <ac:chgData name="victor lorenzo sellares" userId="cca9b460c6724927" providerId="LiveId" clId="{E96B30E6-8605-4BA9-B3AE-BB85A6BCB15B}" dt="2023-04-09T09:36:01.794" v="1226" actId="1076"/>
          <ac:spMkLst>
            <pc:docMk/>
            <pc:sldMk cId="0" sldId="266"/>
            <ac:spMk id="12" creationId="{7C8BA7A6-E15C-1EAE-5BA8-908078078AF3}"/>
          </ac:spMkLst>
        </pc:spChg>
        <pc:spChg chg="add mod">
          <ac:chgData name="victor lorenzo sellares" userId="cca9b460c6724927" providerId="LiveId" clId="{E96B30E6-8605-4BA9-B3AE-BB85A6BCB15B}" dt="2023-04-09T09:36:06.134" v="1228" actId="1076"/>
          <ac:spMkLst>
            <pc:docMk/>
            <pc:sldMk cId="0" sldId="266"/>
            <ac:spMk id="13" creationId="{D732FA06-281E-5B25-CF9E-DC61D891DFA9}"/>
          </ac:spMkLst>
        </pc:spChg>
        <pc:cxnChg chg="add mod">
          <ac:chgData name="victor lorenzo sellares" userId="cca9b460c6724927" providerId="LiveId" clId="{E96B30E6-8605-4BA9-B3AE-BB85A6BCB15B}" dt="2023-04-04T17:30:34.673" v="204"/>
          <ac:cxnSpMkLst>
            <pc:docMk/>
            <pc:sldMk cId="0" sldId="266"/>
            <ac:cxnSpMk id="8" creationId="{73DA0E35-849C-F1C6-2EE4-F13BC5F8762B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2:45.655" v="3481" actId="403"/>
        <pc:sldMkLst>
          <pc:docMk/>
          <pc:sldMk cId="0" sldId="267"/>
        </pc:sldMkLst>
        <pc:spChg chg="del">
          <ac:chgData name="victor lorenzo sellares" userId="cca9b460c6724927" providerId="LiveId" clId="{E96B30E6-8605-4BA9-B3AE-BB85A6BCB15B}" dt="2023-04-05T09:09:16.837" v="233" actId="478"/>
          <ac:spMkLst>
            <pc:docMk/>
            <pc:sldMk cId="0" sldId="267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09T09:36:35.586" v="1248"/>
          <ac:spMkLst>
            <pc:docMk/>
            <pc:sldMk cId="0" sldId="267"/>
            <ac:spMk id="2" creationId="{191297F8-B8AA-B3F6-B908-71EEBBCE0E10}"/>
          </ac:spMkLst>
        </pc:spChg>
        <pc:spChg chg="del">
          <ac:chgData name="victor lorenzo sellares" userId="cca9b460c6724927" providerId="LiveId" clId="{E96B30E6-8605-4BA9-B3AE-BB85A6BCB15B}" dt="2023-04-04T17:30:44.763" v="207" actId="478"/>
          <ac:spMkLst>
            <pc:docMk/>
            <pc:sldMk cId="0" sldId="267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2:34.437" v="3479" actId="1036"/>
          <ac:spMkLst>
            <pc:docMk/>
            <pc:sldMk cId="0" sldId="267"/>
            <ac:spMk id="3" creationId="{6DA729F0-EC01-53B4-9B6C-7504C503B55B}"/>
          </ac:spMkLst>
        </pc:spChg>
        <pc:spChg chg="del mod">
          <ac:chgData name="victor lorenzo sellares" userId="cca9b460c6724927" providerId="LiveId" clId="{E96B30E6-8605-4BA9-B3AE-BB85A6BCB15B}" dt="2023-04-09T09:38:03.106" v="1288"/>
          <ac:spMkLst>
            <pc:docMk/>
            <pc:sldMk cId="0" sldId="267"/>
            <ac:spMk id="10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9T09:37:42.758" v="1268"/>
          <ac:spMkLst>
            <pc:docMk/>
            <pc:sldMk cId="0" sldId="267"/>
            <ac:spMk id="11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9T09:37:59.880" v="1285" actId="478"/>
          <ac:spMkLst>
            <pc:docMk/>
            <pc:sldMk cId="0" sldId="267"/>
            <ac:spMk id="1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9T09:37:42.756" v="1266" actId="478"/>
          <ac:spMkLst>
            <pc:docMk/>
            <pc:sldMk cId="0" sldId="267"/>
            <ac:spMk id="13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9T09:37:44.074" v="1269" actId="478"/>
          <ac:spMkLst>
            <pc:docMk/>
            <pc:sldMk cId="0" sldId="267"/>
            <ac:spMk id="1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2:45.655" v="3481" actId="403"/>
          <ac:spMkLst>
            <pc:docMk/>
            <pc:sldMk cId="0" sldId="267"/>
            <ac:spMk id="17" creationId="{6FC63F52-6C57-894F-114C-47BF1D051A64}"/>
          </ac:spMkLst>
        </pc:spChg>
        <pc:grpChg chg="mod">
          <ac:chgData name="victor lorenzo sellares" userId="cca9b460c6724927" providerId="LiveId" clId="{E96B30E6-8605-4BA9-B3AE-BB85A6BCB15B}" dt="2023-04-09T09:36:44.539" v="1249" actId="14100"/>
          <ac:grpSpMkLst>
            <pc:docMk/>
            <pc:sldMk cId="0" sldId="267"/>
            <ac:grpSpMk id="4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09T09:36:48.632" v="1257" actId="1038"/>
          <ac:grpSpMkLst>
            <pc:docMk/>
            <pc:sldMk cId="0" sldId="267"/>
            <ac:grpSpMk id="7" creationId="{00000000-0000-0000-0000-000000000000}"/>
          </ac:grpSpMkLst>
        </pc:grpChg>
        <pc:cxnChg chg="add mod">
          <ac:chgData name="victor lorenzo sellares" userId="cca9b460c6724927" providerId="LiveId" clId="{E96B30E6-8605-4BA9-B3AE-BB85A6BCB15B}" dt="2023-04-17T06:22:37.256" v="3480" actId="1036"/>
          <ac:cxnSpMkLst>
            <pc:docMk/>
            <pc:sldMk cId="0" sldId="267"/>
            <ac:cxnSpMk id="15" creationId="{59DF429F-8F8A-5A0E-65AC-2CABDA535CFA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3:19.072" v="3499" actId="113"/>
        <pc:sldMkLst>
          <pc:docMk/>
          <pc:sldMk cId="0" sldId="268"/>
        </pc:sldMkLst>
        <pc:spChg chg="del">
          <ac:chgData name="victor lorenzo sellares" userId="cca9b460c6724927" providerId="LiveId" clId="{E96B30E6-8605-4BA9-B3AE-BB85A6BCB15B}" dt="2023-04-04T17:30:50.459" v="211" actId="478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3:05.619" v="3494" actId="1036"/>
          <ac:spMkLst>
            <pc:docMk/>
            <pc:sldMk cId="0" sldId="268"/>
            <ac:spMk id="2" creationId="{FBC39A9E-9B9E-C106-F198-0C4340374612}"/>
          </ac:spMkLst>
        </pc:spChg>
        <pc:spChg chg="mod">
          <ac:chgData name="victor lorenzo sellares" userId="cca9b460c6724927" providerId="LiveId" clId="{E96B30E6-8605-4BA9-B3AE-BB85A6BCB15B}" dt="2023-04-17T06:23:09.732" v="3495" actId="1076"/>
          <ac:spMkLst>
            <pc:docMk/>
            <pc:sldMk cId="0" sldId="268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23:19.072" v="3499" actId="113"/>
          <ac:spMkLst>
            <pc:docMk/>
            <pc:sldMk cId="0" sldId="268"/>
            <ac:spMk id="21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4:55:33.872" v="1578" actId="478"/>
          <ac:spMkLst>
            <pc:docMk/>
            <pc:sldMk cId="0" sldId="268"/>
            <ac:spMk id="2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4:55:53.898" v="1597" actId="478"/>
          <ac:spMkLst>
            <pc:docMk/>
            <pc:sldMk cId="0" sldId="268"/>
            <ac:spMk id="23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1T14:54:46.931" v="1567" actId="478"/>
          <ac:spMkLst>
            <pc:docMk/>
            <pc:sldMk cId="0" sldId="268"/>
            <ac:spMk id="2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3:05.619" v="3494" actId="1036"/>
          <ac:spMkLst>
            <pc:docMk/>
            <pc:sldMk cId="0" sldId="268"/>
            <ac:spMk id="29" creationId="{7DEEF51A-674F-2C33-BB83-F3B5D29D3CB7}"/>
          </ac:spMkLst>
        </pc:spChg>
        <pc:spChg chg="add mod">
          <ac:chgData name="victor lorenzo sellares" userId="cca9b460c6724927" providerId="LiveId" clId="{E96B30E6-8605-4BA9-B3AE-BB85A6BCB15B}" dt="2023-04-17T06:23:05.619" v="3494" actId="1036"/>
          <ac:spMkLst>
            <pc:docMk/>
            <pc:sldMk cId="0" sldId="268"/>
            <ac:spMk id="30" creationId="{579EE9BE-4893-1FD8-4AA7-EA81251C72D0}"/>
          </ac:spMkLst>
        </pc:spChg>
        <pc:grpChg chg="del">
          <ac:chgData name="victor lorenzo sellares" userId="cca9b460c6724927" providerId="LiveId" clId="{E96B30E6-8605-4BA9-B3AE-BB85A6BCB15B}" dt="2023-04-11T14:54:51.092" v="1568" actId="478"/>
          <ac:grpSpMkLst>
            <pc:docMk/>
            <pc:sldMk cId="0" sldId="268"/>
            <ac:grpSpMk id="4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7T06:23:05.619" v="3494" actId="1036"/>
          <ac:grpSpMkLst>
            <pc:docMk/>
            <pc:sldMk cId="0" sldId="268"/>
            <ac:grpSpMk id="7" creationId="{00000000-0000-0000-0000-000000000000}"/>
          </ac:grpSpMkLst>
        </pc:grpChg>
        <pc:grpChg chg="add del mod">
          <ac:chgData name="victor lorenzo sellares" userId="cca9b460c6724927" providerId="LiveId" clId="{E96B30E6-8605-4BA9-B3AE-BB85A6BCB15B}" dt="2023-04-17T06:23:05.619" v="3494" actId="1036"/>
          <ac:grpSpMkLst>
            <pc:docMk/>
            <pc:sldMk cId="0" sldId="268"/>
            <ac:grpSpMk id="15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7T06:23:05.619" v="3494" actId="1036"/>
          <ac:grpSpMkLst>
            <pc:docMk/>
            <pc:sldMk cId="0" sldId="268"/>
            <ac:grpSpMk id="25" creationId="{00000000-0000-0000-0000-000000000000}"/>
          </ac:grpSpMkLst>
        </pc:grpChg>
        <pc:picChg chg="mod topLvl">
          <ac:chgData name="victor lorenzo sellares" userId="cca9b460c6724927" providerId="LiveId" clId="{E96B30E6-8605-4BA9-B3AE-BB85A6BCB15B}" dt="2023-04-17T06:23:05.619" v="3494" actId="1036"/>
          <ac:picMkLst>
            <pc:docMk/>
            <pc:sldMk cId="0" sldId="268"/>
            <ac:picMk id="5" creationId="{00000000-0000-0000-0000-000000000000}"/>
          </ac:picMkLst>
        </pc:picChg>
        <pc:picChg chg="del topLvl">
          <ac:chgData name="victor lorenzo sellares" userId="cca9b460c6724927" providerId="LiveId" clId="{E96B30E6-8605-4BA9-B3AE-BB85A6BCB15B}" dt="2023-04-11T14:54:51.092" v="1568" actId="478"/>
          <ac:picMkLst>
            <pc:docMk/>
            <pc:sldMk cId="0" sldId="268"/>
            <ac:picMk id="6" creationId="{00000000-0000-0000-0000-000000000000}"/>
          </ac:picMkLst>
        </pc:picChg>
        <pc:picChg chg="mod">
          <ac:chgData name="victor lorenzo sellares" userId="cca9b460c6724927" providerId="LiveId" clId="{E96B30E6-8605-4BA9-B3AE-BB85A6BCB15B}" dt="2023-04-11T14:56:21.581" v="1603" actId="208"/>
          <ac:picMkLst>
            <pc:docMk/>
            <pc:sldMk cId="0" sldId="268"/>
            <ac:picMk id="10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11T14:55:29.414" v="1577" actId="478"/>
          <ac:picMkLst>
            <pc:docMk/>
            <pc:sldMk cId="0" sldId="268"/>
            <ac:picMk id="14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11T14:56:00.672" v="1600" actId="478"/>
          <ac:picMkLst>
            <pc:docMk/>
            <pc:sldMk cId="0" sldId="268"/>
            <ac:picMk id="20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17T06:23:12.605" v="3496" actId="1076"/>
          <ac:cxnSpMkLst>
            <pc:docMk/>
            <pc:sldMk cId="0" sldId="268"/>
            <ac:cxnSpMk id="28" creationId="{DAC0472E-0E4F-73B3-A6A2-D9F645BF5464}"/>
          </ac:cxnSpMkLst>
        </pc:cxnChg>
      </pc:sldChg>
      <pc:sldChg chg="addSp delSp modSp mod">
        <pc:chgData name="victor lorenzo sellares" userId="cca9b460c6724927" providerId="LiveId" clId="{E96B30E6-8605-4BA9-B3AE-BB85A6BCB15B}" dt="2023-04-18T10:06:26.907" v="3912" actId="113"/>
        <pc:sldMkLst>
          <pc:docMk/>
          <pc:sldMk cId="0" sldId="269"/>
        </pc:sldMkLst>
        <pc:spChg chg="del">
          <ac:chgData name="victor lorenzo sellares" userId="cca9b460c6724927" providerId="LiveId" clId="{E96B30E6-8605-4BA9-B3AE-BB85A6BCB15B}" dt="2023-04-14T08:24:37.746" v="3191" actId="478"/>
          <ac:spMkLst>
            <pc:docMk/>
            <pc:sldMk cId="0" sldId="269"/>
            <ac:spMk id="5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8T10:06:26.907" v="3912" actId="113"/>
          <ac:spMkLst>
            <pc:docMk/>
            <pc:sldMk cId="0" sldId="269"/>
            <ac:spMk id="5" creationId="{63FE1386-8D15-33A6-11A4-1D30807FD833}"/>
          </ac:spMkLst>
        </pc:spChg>
        <pc:spChg chg="del">
          <ac:chgData name="victor lorenzo sellares" userId="cca9b460c6724927" providerId="LiveId" clId="{E96B30E6-8605-4BA9-B3AE-BB85A6BCB15B}" dt="2023-04-14T08:24:39.936" v="3192" actId="478"/>
          <ac:spMkLst>
            <pc:docMk/>
            <pc:sldMk cId="0" sldId="269"/>
            <ac:spMk id="6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23:36.080" v="3500" actId="1076"/>
          <ac:spMkLst>
            <pc:docMk/>
            <pc:sldMk cId="0" sldId="269"/>
            <ac:spMk id="8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7:30:47.762" v="209" actId="478"/>
          <ac:spMkLst>
            <pc:docMk/>
            <pc:sldMk cId="0" sldId="269"/>
            <ac:spMk id="9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4:42.064" v="3193" actId="1076"/>
          <ac:spMkLst>
            <pc:docMk/>
            <pc:sldMk cId="0" sldId="269"/>
            <ac:spMk id="9" creationId="{D682293C-2244-C449-DBB4-208589C5C2E0}"/>
          </ac:spMkLst>
        </pc:spChg>
        <pc:spChg chg="mod">
          <ac:chgData name="victor lorenzo sellares" userId="cca9b460c6724927" providerId="LiveId" clId="{E96B30E6-8605-4BA9-B3AE-BB85A6BCB15B}" dt="2023-04-17T06:23:47.331" v="3503" actId="1076"/>
          <ac:spMkLst>
            <pc:docMk/>
            <pc:sldMk cId="0" sldId="269"/>
            <ac:spMk id="10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4:45.310" v="3194" actId="1076"/>
          <ac:spMkLst>
            <pc:docMk/>
            <pc:sldMk cId="0" sldId="269"/>
            <ac:spMk id="12" creationId="{109EB8C2-88AC-AD83-D4FF-369A5A3A1A66}"/>
          </ac:spMkLst>
        </pc:spChg>
        <pc:graphicFrameChg chg="mod modGraphic">
          <ac:chgData name="victor lorenzo sellares" userId="cca9b460c6724927" providerId="LiveId" clId="{E96B30E6-8605-4BA9-B3AE-BB85A6BCB15B}" dt="2023-04-11T14:58:30.505" v="1645" actId="14100"/>
          <ac:graphicFrameMkLst>
            <pc:docMk/>
            <pc:sldMk cId="0" sldId="269"/>
            <ac:graphicFrameMk id="7" creationId="{00000000-0000-0000-0000-000000000000}"/>
          </ac:graphicFrameMkLst>
        </pc:graphicFrameChg>
        <pc:picChg chg="mod">
          <ac:chgData name="victor lorenzo sellares" userId="cca9b460c6724927" providerId="LiveId" clId="{E96B30E6-8605-4BA9-B3AE-BB85A6BCB15B}" dt="2023-04-11T14:59:01.321" v="1666" actId="1076"/>
          <ac:picMkLst>
            <pc:docMk/>
            <pc:sldMk cId="0" sldId="269"/>
            <ac:picMk id="2" creationId="{00000000-0000-0000-0000-000000000000}"/>
          </ac:picMkLst>
        </pc:picChg>
        <pc:picChg chg="mod">
          <ac:chgData name="victor lorenzo sellares" userId="cca9b460c6724927" providerId="LiveId" clId="{E96B30E6-8605-4BA9-B3AE-BB85A6BCB15B}" dt="2023-04-11T14:58:54.492" v="1664" actId="1037"/>
          <ac:picMkLst>
            <pc:docMk/>
            <pc:sldMk cId="0" sldId="269"/>
            <ac:picMk id="3" creationId="{00000000-0000-0000-0000-000000000000}"/>
          </ac:picMkLst>
        </pc:picChg>
        <pc:picChg chg="mod">
          <ac:chgData name="victor lorenzo sellares" userId="cca9b460c6724927" providerId="LiveId" clId="{E96B30E6-8605-4BA9-B3AE-BB85A6BCB15B}" dt="2023-04-11T14:58:52.185" v="1663" actId="14100"/>
          <ac:picMkLst>
            <pc:docMk/>
            <pc:sldMk cId="0" sldId="269"/>
            <ac:picMk id="4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04T17:30:48.111" v="210"/>
          <ac:cxnSpMkLst>
            <pc:docMk/>
            <pc:sldMk cId="0" sldId="269"/>
            <ac:cxnSpMk id="11" creationId="{B90D3C7C-F0B9-7A50-B004-0B31FE07C15E}"/>
          </ac:cxnSpMkLst>
        </pc:cxnChg>
      </pc:sldChg>
      <pc:sldChg chg="del">
        <pc:chgData name="victor lorenzo sellares" userId="cca9b460c6724927" providerId="LiveId" clId="{E96B30E6-8605-4BA9-B3AE-BB85A6BCB15B}" dt="2023-04-04T17:31:08.153" v="215" actId="47"/>
        <pc:sldMkLst>
          <pc:docMk/>
          <pc:sldMk cId="0" sldId="270"/>
        </pc:sldMkLst>
      </pc:sldChg>
      <pc:sldChg chg="addSp delSp modSp mod">
        <pc:chgData name="victor lorenzo sellares" userId="cca9b460c6724927" providerId="LiveId" clId="{E96B30E6-8605-4BA9-B3AE-BB85A6BCB15B}" dt="2023-04-17T06:24:36.469" v="3505" actId="113"/>
        <pc:sldMkLst>
          <pc:docMk/>
          <pc:sldMk cId="0" sldId="271"/>
        </pc:sldMkLst>
        <pc:spChg chg="mod">
          <ac:chgData name="victor lorenzo sellares" userId="cca9b460c6724927" providerId="LiveId" clId="{E96B30E6-8605-4BA9-B3AE-BB85A6BCB15B}" dt="2023-04-17T06:24:32.671" v="3504" actId="1076"/>
          <ac:spMkLst>
            <pc:docMk/>
            <pc:sldMk cId="0" sldId="271"/>
            <ac:spMk id="8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4T17:31:12.018" v="216" actId="478"/>
          <ac:spMkLst>
            <pc:docMk/>
            <pc:sldMk cId="0" sldId="271"/>
            <ac:spMk id="9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1T15:05:08.482" v="2182" actId="478"/>
          <ac:spMkLst>
            <pc:docMk/>
            <pc:sldMk cId="0" sldId="271"/>
            <ac:spMk id="10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5:05:06.165" v="2181" actId="478"/>
          <ac:spMkLst>
            <pc:docMk/>
            <pc:sldMk cId="0" sldId="271"/>
            <ac:spMk id="11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5:05:06.165" v="2181" actId="478"/>
          <ac:spMkLst>
            <pc:docMk/>
            <pc:sldMk cId="0" sldId="271"/>
            <ac:spMk id="12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1T15:05:00.897" v="2180" actId="478"/>
          <ac:spMkLst>
            <pc:docMk/>
            <pc:sldMk cId="0" sldId="271"/>
            <ac:spMk id="15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4T17:31:16.979" v="218" actId="478"/>
          <ac:spMkLst>
            <pc:docMk/>
            <pc:sldMk cId="0" sldId="271"/>
            <ac:spMk id="17" creationId="{277C7F6F-8FA0-B2B6-6117-A3FF60B75F2A}"/>
          </ac:spMkLst>
        </pc:spChg>
        <pc:spChg chg="add mod">
          <ac:chgData name="victor lorenzo sellares" userId="cca9b460c6724927" providerId="LiveId" clId="{E96B30E6-8605-4BA9-B3AE-BB85A6BCB15B}" dt="2023-04-17T06:24:36.469" v="3505" actId="113"/>
          <ac:spMkLst>
            <pc:docMk/>
            <pc:sldMk cId="0" sldId="271"/>
            <ac:spMk id="17" creationId="{FC8780F2-2FB0-7FF0-DE2A-C0E60F1FB971}"/>
          </ac:spMkLst>
        </pc:spChg>
        <pc:spChg chg="add mod">
          <ac:chgData name="victor lorenzo sellares" userId="cca9b460c6724927" providerId="LiveId" clId="{E96B30E6-8605-4BA9-B3AE-BB85A6BCB15B}" dt="2023-04-11T15:08:28.566" v="2203" actId="1076"/>
          <ac:spMkLst>
            <pc:docMk/>
            <pc:sldMk cId="0" sldId="271"/>
            <ac:spMk id="19" creationId="{9A8299FB-BA89-2BFF-2480-974D09DBE97E}"/>
          </ac:spMkLst>
        </pc:spChg>
        <pc:grpChg chg="mod">
          <ac:chgData name="victor lorenzo sellares" userId="cca9b460c6724927" providerId="LiveId" clId="{E96B30E6-8605-4BA9-B3AE-BB85A6BCB15B}" dt="2023-04-11T15:05:19.547" v="2184" actId="1076"/>
          <ac:grpSpMkLst>
            <pc:docMk/>
            <pc:sldMk cId="0" sldId="271"/>
            <ac:grpSpMk id="2" creationId="{00000000-0000-0000-0000-000000000000}"/>
          </ac:grpSpMkLst>
        </pc:grpChg>
        <pc:picChg chg="del">
          <ac:chgData name="victor lorenzo sellares" userId="cca9b460c6724927" providerId="LiveId" clId="{E96B30E6-8605-4BA9-B3AE-BB85A6BCB15B}" dt="2023-04-11T15:05:06.165" v="2181" actId="478"/>
          <ac:picMkLst>
            <pc:docMk/>
            <pc:sldMk cId="0" sldId="271"/>
            <ac:picMk id="13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11T15:05:06.165" v="2181" actId="478"/>
          <ac:picMkLst>
            <pc:docMk/>
            <pc:sldMk cId="0" sldId="271"/>
            <ac:picMk id="14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05T09:11:15.517" v="244" actId="1076"/>
          <ac:cxnSpMkLst>
            <pc:docMk/>
            <pc:sldMk cId="0" sldId="271"/>
            <ac:cxnSpMk id="18" creationId="{E401988F-151F-7385-1316-CC4FBF3D9112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5:59.079" v="3550" actId="113"/>
        <pc:sldMkLst>
          <pc:docMk/>
          <pc:sldMk cId="0" sldId="272"/>
        </pc:sldMkLst>
        <pc:spChg chg="add del">
          <ac:chgData name="victor lorenzo sellares" userId="cca9b460c6724927" providerId="LiveId" clId="{E96B30E6-8605-4BA9-B3AE-BB85A6BCB15B}" dt="2023-04-04T17:31:51.838" v="224" actId="478"/>
          <ac:spMkLst>
            <pc:docMk/>
            <pc:sldMk cId="0" sldId="272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5:43.650" v="3548" actId="403"/>
          <ac:spMkLst>
            <pc:docMk/>
            <pc:sldMk cId="0" sldId="272"/>
            <ac:spMk id="2" creationId="{4260E7B1-3069-C804-A7CF-66567E9B8D44}"/>
          </ac:spMkLst>
        </pc:spChg>
        <pc:spChg chg="del">
          <ac:chgData name="victor lorenzo sellares" userId="cca9b460c6724927" providerId="LiveId" clId="{E96B30E6-8605-4BA9-B3AE-BB85A6BCB15B}" dt="2023-04-11T15:07:58.737" v="2200" actId="478"/>
          <ac:spMkLst>
            <pc:docMk/>
            <pc:sldMk cId="0" sldId="272"/>
            <ac:spMk id="6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5:25.508" v="3522" actId="1076"/>
          <ac:spMkLst>
            <pc:docMk/>
            <pc:sldMk cId="0" sldId="272"/>
            <ac:spMk id="6" creationId="{277F1253-A230-A855-C367-2E7283F99A43}"/>
          </ac:spMkLst>
        </pc:spChg>
        <pc:spChg chg="add del mod">
          <ac:chgData name="victor lorenzo sellares" userId="cca9b460c6724927" providerId="LiveId" clId="{E96B30E6-8605-4BA9-B3AE-BB85A6BCB15B}" dt="2023-04-14T08:25:06.550" v="3201" actId="478"/>
          <ac:spMkLst>
            <pc:docMk/>
            <pc:sldMk cId="0" sldId="272"/>
            <ac:spMk id="6" creationId="{8B0F9E93-EE2F-BC47-A3B2-814233E7BEE9}"/>
          </ac:spMkLst>
        </pc:spChg>
        <pc:spChg chg="del mod">
          <ac:chgData name="victor lorenzo sellares" userId="cca9b460c6724927" providerId="LiveId" clId="{E96B30E6-8605-4BA9-B3AE-BB85A6BCB15B}" dt="2023-04-11T15:09:04.675" v="2273" actId="478"/>
          <ac:spMkLst>
            <pc:docMk/>
            <pc:sldMk cId="0" sldId="272"/>
            <ac:spMk id="7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5:40.607" v="3209" actId="404"/>
          <ac:spMkLst>
            <pc:docMk/>
            <pc:sldMk cId="0" sldId="272"/>
            <ac:spMk id="7" creationId="{418EF300-6A46-5B2D-04E6-8DA66A753F4E}"/>
          </ac:spMkLst>
        </pc:spChg>
        <pc:spChg chg="mod">
          <ac:chgData name="victor lorenzo sellares" userId="cca9b460c6724927" providerId="LiveId" clId="{E96B30E6-8605-4BA9-B3AE-BB85A6BCB15B}" dt="2023-04-17T06:25:07.517" v="3520" actId="6549"/>
          <ac:spMkLst>
            <pc:docMk/>
            <pc:sldMk cId="0" sldId="272"/>
            <ac:spMk id="8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1T15:09:37.388" v="2277" actId="478"/>
          <ac:spMkLst>
            <pc:docMk/>
            <pc:sldMk cId="0" sldId="272"/>
            <ac:spMk id="9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5:35.561" v="3208" actId="14100"/>
          <ac:spMkLst>
            <pc:docMk/>
            <pc:sldMk cId="0" sldId="272"/>
            <ac:spMk id="9" creationId="{2C06A8BF-7797-E428-FEE1-B3F7F56EED22}"/>
          </ac:spMkLst>
        </pc:spChg>
        <pc:spChg chg="add mod">
          <ac:chgData name="victor lorenzo sellares" userId="cca9b460c6724927" providerId="LiveId" clId="{E96B30E6-8605-4BA9-B3AE-BB85A6BCB15B}" dt="2023-04-17T06:25:30.521" v="3524" actId="1076"/>
          <ac:spMkLst>
            <pc:docMk/>
            <pc:sldMk cId="0" sldId="272"/>
            <ac:spMk id="10" creationId="{409A6C11-9825-E868-6EF1-D0800DFD2F5C}"/>
          </ac:spMkLst>
        </pc:spChg>
        <pc:spChg chg="del">
          <ac:chgData name="victor lorenzo sellares" userId="cca9b460c6724927" providerId="LiveId" clId="{E96B30E6-8605-4BA9-B3AE-BB85A6BCB15B}" dt="2023-04-11T15:07:46.383" v="2197" actId="21"/>
          <ac:spMkLst>
            <pc:docMk/>
            <pc:sldMk cId="0" sldId="272"/>
            <ac:spMk id="11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5:07:46.383" v="2197" actId="21"/>
          <ac:spMkLst>
            <pc:docMk/>
            <pc:sldMk cId="0" sldId="272"/>
            <ac:spMk id="13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1T15:07:35.661" v="2194" actId="21"/>
          <ac:spMkLst>
            <pc:docMk/>
            <pc:sldMk cId="0" sldId="272"/>
            <ac:spMk id="14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4T17:31:41.949" v="223" actId="478"/>
          <ac:spMkLst>
            <pc:docMk/>
            <pc:sldMk cId="0" sldId="272"/>
            <ac:spMk id="17" creationId="{53DA8721-CA9C-D992-422B-9910B5F6B049}"/>
          </ac:spMkLst>
        </pc:spChg>
        <pc:spChg chg="add del mod">
          <ac:chgData name="victor lorenzo sellares" userId="cca9b460c6724927" providerId="LiveId" clId="{E96B30E6-8605-4BA9-B3AE-BB85A6BCB15B}" dt="2023-04-04T17:31:55.234" v="225" actId="478"/>
          <ac:spMkLst>
            <pc:docMk/>
            <pc:sldMk cId="0" sldId="272"/>
            <ac:spMk id="19" creationId="{E82FC0E5-D728-9713-591A-46DF6BFF52E8}"/>
          </ac:spMkLst>
        </pc:spChg>
        <pc:spChg chg="add mod">
          <ac:chgData name="victor lorenzo sellares" userId="cca9b460c6724927" providerId="LiveId" clId="{E96B30E6-8605-4BA9-B3AE-BB85A6BCB15B}" dt="2023-04-05T09:11:30.811" v="247" actId="1076"/>
          <ac:spMkLst>
            <pc:docMk/>
            <pc:sldMk cId="0" sldId="272"/>
            <ac:spMk id="21" creationId="{186A36DF-2947-06AA-F357-966E1193D027}"/>
          </ac:spMkLst>
        </pc:spChg>
        <pc:spChg chg="add del mod">
          <ac:chgData name="victor lorenzo sellares" userId="cca9b460c6724927" providerId="LiveId" clId="{E96B30E6-8605-4BA9-B3AE-BB85A6BCB15B}" dt="2023-04-14T08:24:55.664" v="3196" actId="478"/>
          <ac:spMkLst>
            <pc:docMk/>
            <pc:sldMk cId="0" sldId="272"/>
            <ac:spMk id="23" creationId="{0784DA9E-F75D-91FD-D4CE-12E6D5707193}"/>
          </ac:spMkLst>
        </pc:spChg>
        <pc:spChg chg="add del mod">
          <ac:chgData name="victor lorenzo sellares" userId="cca9b460c6724927" providerId="LiveId" clId="{E96B30E6-8605-4BA9-B3AE-BB85A6BCB15B}" dt="2023-04-14T08:25:23.991" v="3202" actId="478"/>
          <ac:spMkLst>
            <pc:docMk/>
            <pc:sldMk cId="0" sldId="272"/>
            <ac:spMk id="25" creationId="{7BCB65E3-9A6F-6786-7FEC-BA6AC6B06112}"/>
          </ac:spMkLst>
        </pc:spChg>
        <pc:spChg chg="add mod">
          <ac:chgData name="victor lorenzo sellares" userId="cca9b460c6724927" providerId="LiveId" clId="{E96B30E6-8605-4BA9-B3AE-BB85A6BCB15B}" dt="2023-04-17T06:25:59.079" v="3550" actId="113"/>
          <ac:spMkLst>
            <pc:docMk/>
            <pc:sldMk cId="0" sldId="272"/>
            <ac:spMk id="26" creationId="{3FB62A4B-D344-E6C9-C7F9-4FFA332DE8CF}"/>
          </ac:spMkLst>
        </pc:spChg>
        <pc:grpChg chg="mod">
          <ac:chgData name="victor lorenzo sellares" userId="cca9b460c6724927" providerId="LiveId" clId="{E96B30E6-8605-4BA9-B3AE-BB85A6BCB15B}" dt="2023-04-11T15:10:25.593" v="2302" actId="1036"/>
          <ac:grpSpMkLst>
            <pc:docMk/>
            <pc:sldMk cId="0" sldId="272"/>
            <ac:grpSpMk id="3" creationId="{00000000-0000-0000-0000-000000000000}"/>
          </ac:grpSpMkLst>
        </pc:grpChg>
        <pc:picChg chg="del">
          <ac:chgData name="victor lorenzo sellares" userId="cca9b460c6724927" providerId="LiveId" clId="{E96B30E6-8605-4BA9-B3AE-BB85A6BCB15B}" dt="2023-04-11T15:07:35.661" v="2194" actId="21"/>
          <ac:picMkLst>
            <pc:docMk/>
            <pc:sldMk cId="0" sldId="272"/>
            <ac:picMk id="10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11T15:07:35.661" v="2194" actId="21"/>
          <ac:picMkLst>
            <pc:docMk/>
            <pc:sldMk cId="0" sldId="272"/>
            <ac:picMk id="12" creationId="{00000000-0000-0000-0000-000000000000}"/>
          </ac:picMkLst>
        </pc:picChg>
        <pc:picChg chg="add mod">
          <ac:chgData name="victor lorenzo sellares" userId="cca9b460c6724927" providerId="LiveId" clId="{E96B30E6-8605-4BA9-B3AE-BB85A6BCB15B}" dt="2023-04-11T15:10:58.953" v="2308" actId="1076"/>
          <ac:picMkLst>
            <pc:docMk/>
            <pc:sldMk cId="0" sldId="272"/>
            <ac:picMk id="22" creationId="{FAD9986A-4D73-4011-B9B8-2D5E74B541BC}"/>
          </ac:picMkLst>
        </pc:picChg>
        <pc:picChg chg="add mod">
          <ac:chgData name="victor lorenzo sellares" userId="cca9b460c6724927" providerId="LiveId" clId="{E96B30E6-8605-4BA9-B3AE-BB85A6BCB15B}" dt="2023-04-11T15:11:12.539" v="2312" actId="1076"/>
          <ac:picMkLst>
            <pc:docMk/>
            <pc:sldMk cId="0" sldId="272"/>
            <ac:picMk id="24" creationId="{24270E65-A2E3-1715-2DDA-3CA7AC144B70}"/>
          </ac:picMkLst>
        </pc:picChg>
        <pc:cxnChg chg="add mod">
          <ac:chgData name="victor lorenzo sellares" userId="cca9b460c6724927" providerId="LiveId" clId="{E96B30E6-8605-4BA9-B3AE-BB85A6BCB15B}" dt="2023-04-04T17:31:26.900" v="221"/>
          <ac:cxnSpMkLst>
            <pc:docMk/>
            <pc:sldMk cId="0" sldId="272"/>
            <ac:cxnSpMk id="15" creationId="{DCABFE58-3868-2E1D-0AC7-7F566E8C877F}"/>
          </ac:cxnSpMkLst>
        </pc:cxnChg>
        <pc:cxnChg chg="add mod">
          <ac:chgData name="victor lorenzo sellares" userId="cca9b460c6724927" providerId="LiveId" clId="{E96B30E6-8605-4BA9-B3AE-BB85A6BCB15B}" dt="2023-04-11T15:10:25.593" v="2302" actId="1036"/>
          <ac:cxnSpMkLst>
            <pc:docMk/>
            <pc:sldMk cId="0" sldId="272"/>
            <ac:cxnSpMk id="17" creationId="{ED36DC64-4281-1C51-70E9-93907F956387}"/>
          </ac:cxnSpMkLst>
        </pc:cxnChg>
        <pc:cxnChg chg="add mod">
          <ac:chgData name="victor lorenzo sellares" userId="cca9b460c6724927" providerId="LiveId" clId="{E96B30E6-8605-4BA9-B3AE-BB85A6BCB15B}" dt="2023-04-11T15:10:25.593" v="2302" actId="1036"/>
          <ac:cxnSpMkLst>
            <pc:docMk/>
            <pc:sldMk cId="0" sldId="272"/>
            <ac:cxnSpMk id="19" creationId="{48745273-1469-9B62-E0FC-7C41D5E97AAC}"/>
          </ac:cxnSpMkLst>
        </pc:cxnChg>
      </pc:sldChg>
      <pc:sldChg chg="modSp del mod">
        <pc:chgData name="victor lorenzo sellares" userId="cca9b460c6724927" providerId="LiveId" clId="{E96B30E6-8605-4BA9-B3AE-BB85A6BCB15B}" dt="2023-04-13T20:20:15.599" v="2643" actId="2696"/>
        <pc:sldMkLst>
          <pc:docMk/>
          <pc:sldMk cId="0" sldId="273"/>
        </pc:sldMkLst>
        <pc:spChg chg="mod">
          <ac:chgData name="victor lorenzo sellares" userId="cca9b460c6724927" providerId="LiveId" clId="{E96B30E6-8605-4BA9-B3AE-BB85A6BCB15B}" dt="2023-04-11T15:13:33.770" v="2363" actId="21"/>
          <ac:spMkLst>
            <pc:docMk/>
            <pc:sldMk cId="0" sldId="273"/>
            <ac:spMk id="3" creationId="{00000000-0000-0000-0000-000000000000}"/>
          </ac:spMkLst>
        </pc:spChg>
      </pc:sldChg>
      <pc:sldChg chg="del">
        <pc:chgData name="victor lorenzo sellares" userId="cca9b460c6724927" providerId="LiveId" clId="{E96B30E6-8605-4BA9-B3AE-BB85A6BCB15B}" dt="2023-04-05T09:13:47.481" v="260" actId="2696"/>
        <pc:sldMkLst>
          <pc:docMk/>
          <pc:sldMk cId="0" sldId="274"/>
        </pc:sldMkLst>
      </pc:sldChg>
      <pc:sldChg chg="addSp delSp modSp mod">
        <pc:chgData name="victor lorenzo sellares" userId="cca9b460c6724927" providerId="LiveId" clId="{E96B30E6-8605-4BA9-B3AE-BB85A6BCB15B}" dt="2023-04-18T10:06:44.412" v="3914" actId="115"/>
        <pc:sldMkLst>
          <pc:docMk/>
          <pc:sldMk cId="0" sldId="275"/>
        </pc:sldMkLst>
        <pc:spChg chg="mod">
          <ac:chgData name="victor lorenzo sellares" userId="cca9b460c6724927" providerId="LiveId" clId="{E96B30E6-8605-4BA9-B3AE-BB85A6BCB15B}" dt="2023-04-05T09:14:44.737" v="269" actId="1076"/>
          <ac:spMkLst>
            <pc:docMk/>
            <pc:sldMk cId="0" sldId="275"/>
            <ac:spMk id="2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05T09:14:33.484" v="267" actId="478"/>
          <ac:spMkLst>
            <pc:docMk/>
            <pc:sldMk cId="0" sldId="275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9:42.544" v="3672" actId="1035"/>
          <ac:spMkLst>
            <pc:docMk/>
            <pc:sldMk cId="0" sldId="275"/>
            <ac:spMk id="3" creationId="{6FDE0E47-D7AC-4BE0-EF57-18E0B3DDBD0F}"/>
          </ac:spMkLst>
        </pc:spChg>
        <pc:spChg chg="mod">
          <ac:chgData name="victor lorenzo sellares" userId="cca9b460c6724927" providerId="LiveId" clId="{E96B30E6-8605-4BA9-B3AE-BB85A6BCB15B}" dt="2023-04-17T06:29:34.979" v="3665" actId="404"/>
          <ac:spMkLst>
            <pc:docMk/>
            <pc:sldMk cId="0" sldId="275"/>
            <ac:spMk id="9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30:41.727" v="3704" actId="1076"/>
          <ac:spMkLst>
            <pc:docMk/>
            <pc:sldMk cId="0" sldId="275"/>
            <ac:spMk id="10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3T20:23:29.019" v="2688" actId="478"/>
          <ac:spMkLst>
            <pc:docMk/>
            <pc:sldMk cId="0" sldId="275"/>
            <ac:spMk id="1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9:53.473" v="3680" actId="6549"/>
          <ac:spMkLst>
            <pc:docMk/>
            <pc:sldMk cId="0" sldId="275"/>
            <ac:spMk id="14" creationId="{32AB91DC-A93A-A776-48DE-49575AA0E3F7}"/>
          </ac:spMkLst>
        </pc:spChg>
        <pc:spChg chg="del">
          <ac:chgData name="victor lorenzo sellares" userId="cca9b460c6724927" providerId="LiveId" clId="{E96B30E6-8605-4BA9-B3AE-BB85A6BCB15B}" dt="2023-04-13T20:25:20.348" v="2751" actId="478"/>
          <ac:spMkLst>
            <pc:docMk/>
            <pc:sldMk cId="0" sldId="275"/>
            <ac:spMk id="15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30:15.635" v="3682" actId="1076"/>
          <ac:spMkLst>
            <pc:docMk/>
            <pc:sldMk cId="0" sldId="275"/>
            <ac:spMk id="15" creationId="{21F12FF4-1628-F67A-50F4-3CD3AC55D959}"/>
          </ac:spMkLst>
        </pc:spChg>
        <pc:spChg chg="del">
          <ac:chgData name="victor lorenzo sellares" userId="cca9b460c6724927" providerId="LiveId" clId="{E96B30E6-8605-4BA9-B3AE-BB85A6BCB15B}" dt="2023-04-13T20:25:23.053" v="2752" actId="478"/>
          <ac:spMkLst>
            <pc:docMk/>
            <pc:sldMk cId="0" sldId="275"/>
            <ac:spMk id="16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8T10:06:44.412" v="3914" actId="115"/>
          <ac:spMkLst>
            <pc:docMk/>
            <pc:sldMk cId="0" sldId="275"/>
            <ac:spMk id="16" creationId="{64A4C46D-6848-9E2E-F6C8-6116A2ACB92A}"/>
          </ac:spMkLst>
        </pc:spChg>
        <pc:spChg chg="add mod">
          <ac:chgData name="victor lorenzo sellares" userId="cca9b460c6724927" providerId="LiveId" clId="{E96B30E6-8605-4BA9-B3AE-BB85A6BCB15B}" dt="2023-04-13T20:25:15.608" v="2750" actId="1035"/>
          <ac:spMkLst>
            <pc:docMk/>
            <pc:sldMk cId="0" sldId="275"/>
            <ac:spMk id="18" creationId="{44E0D198-D7A6-A7A1-4DF6-8B16A0895582}"/>
          </ac:spMkLst>
        </pc:spChg>
        <pc:spChg chg="add mod">
          <ac:chgData name="victor lorenzo sellares" userId="cca9b460c6724927" providerId="LiveId" clId="{E96B30E6-8605-4BA9-B3AE-BB85A6BCB15B}" dt="2023-04-13T20:25:15.608" v="2750" actId="1035"/>
          <ac:spMkLst>
            <pc:docMk/>
            <pc:sldMk cId="0" sldId="275"/>
            <ac:spMk id="19" creationId="{41BA4520-047D-D6A3-E603-3D4662CFD1E4}"/>
          </ac:spMkLst>
        </pc:spChg>
        <pc:spChg chg="add mod">
          <ac:chgData name="victor lorenzo sellares" userId="cca9b460c6724927" providerId="LiveId" clId="{E96B30E6-8605-4BA9-B3AE-BB85A6BCB15B}" dt="2023-04-13T20:25:15.608" v="2750" actId="1035"/>
          <ac:spMkLst>
            <pc:docMk/>
            <pc:sldMk cId="0" sldId="275"/>
            <ac:spMk id="20" creationId="{4B3CFCF1-9069-0344-5834-D6791CE1D70D}"/>
          </ac:spMkLst>
        </pc:spChg>
        <pc:grpChg chg="mod">
          <ac:chgData name="victor lorenzo sellares" userId="cca9b460c6724927" providerId="LiveId" clId="{E96B30E6-8605-4BA9-B3AE-BB85A6BCB15B}" dt="2023-04-13T20:25:15.608" v="2750" actId="1035"/>
          <ac:grpSpMkLst>
            <pc:docMk/>
            <pc:sldMk cId="0" sldId="275"/>
            <ac:grpSpMk id="4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3T20:25:15.608" v="2750" actId="1035"/>
          <ac:grpSpMkLst>
            <pc:docMk/>
            <pc:sldMk cId="0" sldId="275"/>
            <ac:grpSpMk id="7" creationId="{00000000-0000-0000-0000-000000000000}"/>
          </ac:grpSpMkLst>
        </pc:grpChg>
        <pc:grpChg chg="mod">
          <ac:chgData name="victor lorenzo sellares" userId="cca9b460c6724927" providerId="LiveId" clId="{E96B30E6-8605-4BA9-B3AE-BB85A6BCB15B}" dt="2023-04-13T20:25:15.608" v="2750" actId="1035"/>
          <ac:grpSpMkLst>
            <pc:docMk/>
            <pc:sldMk cId="0" sldId="275"/>
            <ac:grpSpMk id="11" creationId="{00000000-0000-0000-0000-000000000000}"/>
          </ac:grpSpMkLst>
        </pc:grpChg>
        <pc:cxnChg chg="add mod">
          <ac:chgData name="victor lorenzo sellares" userId="cca9b460c6724927" providerId="LiveId" clId="{E96B30E6-8605-4BA9-B3AE-BB85A6BCB15B}" dt="2023-04-05T09:14:41.040" v="268"/>
          <ac:cxnSpMkLst>
            <pc:docMk/>
            <pc:sldMk cId="0" sldId="275"/>
            <ac:cxnSpMk id="17" creationId="{ABBB9D02-8A02-0CD6-1959-4A643508986F}"/>
          </ac:cxnSpMkLst>
        </pc:cxnChg>
      </pc:sldChg>
      <pc:sldChg chg="addSp delSp modSp mod">
        <pc:chgData name="victor lorenzo sellares" userId="cca9b460c6724927" providerId="LiveId" clId="{E96B30E6-8605-4BA9-B3AE-BB85A6BCB15B}" dt="2023-04-14T08:22:16.175" v="3149" actId="1076"/>
        <pc:sldMkLst>
          <pc:docMk/>
          <pc:sldMk cId="0" sldId="276"/>
        </pc:sldMkLst>
        <pc:spChg chg="del">
          <ac:chgData name="victor lorenzo sellares" userId="cca9b460c6724927" providerId="LiveId" clId="{E96B30E6-8605-4BA9-B3AE-BB85A6BCB15B}" dt="2023-04-05T09:14:54.459" v="270" actId="478"/>
          <ac:spMkLst>
            <pc:docMk/>
            <pc:sldMk cId="0" sldId="276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2:12.320" v="3148" actId="14100"/>
          <ac:spMkLst>
            <pc:docMk/>
            <pc:sldMk cId="0" sldId="276"/>
            <ac:spMk id="2" creationId="{D3E3EC85-1CA5-AD1A-BE12-B464478CE843}"/>
          </ac:spMkLst>
        </pc:spChg>
        <pc:spChg chg="del">
          <ac:chgData name="victor lorenzo sellares" userId="cca9b460c6724927" providerId="LiveId" clId="{E96B30E6-8605-4BA9-B3AE-BB85A6BCB15B}" dt="2023-04-05T09:14:54.459" v="270" actId="478"/>
          <ac:spMkLst>
            <pc:docMk/>
            <pc:sldMk cId="0" sldId="276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2:09.296" v="3147" actId="14100"/>
          <ac:spMkLst>
            <pc:docMk/>
            <pc:sldMk cId="0" sldId="276"/>
            <ac:spMk id="3" creationId="{047A4403-CC50-2616-B029-28B6F5FE8C52}"/>
          </ac:spMkLst>
        </pc:spChg>
        <pc:spChg chg="del mod">
          <ac:chgData name="victor lorenzo sellares" userId="cca9b460c6724927" providerId="LiveId" clId="{E96B30E6-8605-4BA9-B3AE-BB85A6BCB15B}" dt="2023-04-14T08:21:56.545" v="3143" actId="478"/>
          <ac:spMkLst>
            <pc:docMk/>
            <pc:sldMk cId="0" sldId="276"/>
            <ac:spMk id="6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4T08:21:56.545" v="3143" actId="478"/>
          <ac:spMkLst>
            <pc:docMk/>
            <pc:sldMk cId="0" sldId="276"/>
            <ac:spMk id="7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3T20:26:28.966" v="2782" actId="1076"/>
          <ac:spMkLst>
            <pc:docMk/>
            <pc:sldMk cId="0" sldId="276"/>
            <ac:spMk id="8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22:16.175" v="3149" actId="1076"/>
          <ac:spMkLst>
            <pc:docMk/>
            <pc:sldMk cId="0" sldId="276"/>
            <ac:spMk id="9" creationId="{63615610-32B0-7C66-0EC0-44206423B2DA}"/>
          </ac:spMkLst>
        </pc:spChg>
        <pc:picChg chg="mod">
          <ac:chgData name="victor lorenzo sellares" userId="cca9b460c6724927" providerId="LiveId" clId="{E96B30E6-8605-4BA9-B3AE-BB85A6BCB15B}" dt="2023-04-13T20:26:17.027" v="2769" actId="1035"/>
          <ac:picMkLst>
            <pc:docMk/>
            <pc:sldMk cId="0" sldId="276"/>
            <ac:picMk id="4" creationId="{00000000-0000-0000-0000-000000000000}"/>
          </ac:picMkLst>
        </pc:picChg>
        <pc:picChg chg="mod">
          <ac:chgData name="victor lorenzo sellares" userId="cca9b460c6724927" providerId="LiveId" clId="{E96B30E6-8605-4BA9-B3AE-BB85A6BCB15B}" dt="2023-04-13T20:26:22.629" v="2779" actId="1036"/>
          <ac:picMkLst>
            <pc:docMk/>
            <pc:sldMk cId="0" sldId="276"/>
            <ac:picMk id="5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05T09:14:55.566" v="271"/>
          <ac:cxnSpMkLst>
            <pc:docMk/>
            <pc:sldMk cId="0" sldId="276"/>
            <ac:cxnSpMk id="10" creationId="{0D1DE0BB-364F-EB43-020E-89EABD612A5C}"/>
          </ac:cxnSpMkLst>
        </pc:cxnChg>
      </pc:sldChg>
      <pc:sldChg chg="addSp delSp modSp mod">
        <pc:chgData name="victor lorenzo sellares" userId="cca9b460c6724927" providerId="LiveId" clId="{E96B30E6-8605-4BA9-B3AE-BB85A6BCB15B}" dt="2023-04-13T20:28:31.383" v="2802" actId="20577"/>
        <pc:sldMkLst>
          <pc:docMk/>
          <pc:sldMk cId="0" sldId="277"/>
        </pc:sldMkLst>
        <pc:spChg chg="del">
          <ac:chgData name="victor lorenzo sellares" userId="cca9b460c6724927" providerId="LiveId" clId="{E96B30E6-8605-4BA9-B3AE-BB85A6BCB15B}" dt="2023-04-05T09:15:01.461" v="272" actId="478"/>
          <ac:spMkLst>
            <pc:docMk/>
            <pc:sldMk cId="0" sldId="277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3T20:28:11.193" v="2795" actId="14100"/>
          <ac:spMkLst>
            <pc:docMk/>
            <pc:sldMk cId="0" sldId="277"/>
            <ac:spMk id="2" creationId="{18D0592A-A573-3B84-AB01-087754232DB0}"/>
          </ac:spMkLst>
        </pc:spChg>
        <pc:spChg chg="del">
          <ac:chgData name="victor lorenzo sellares" userId="cca9b460c6724927" providerId="LiveId" clId="{E96B30E6-8605-4BA9-B3AE-BB85A6BCB15B}" dt="2023-04-05T09:15:01.461" v="272" actId="478"/>
          <ac:spMkLst>
            <pc:docMk/>
            <pc:sldMk cId="0" sldId="277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3T20:28:31.383" v="2802" actId="20577"/>
          <ac:spMkLst>
            <pc:docMk/>
            <pc:sldMk cId="0" sldId="277"/>
            <ac:spMk id="1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05T09:15:02.554" v="273"/>
          <ac:spMkLst>
            <pc:docMk/>
            <pc:sldMk cId="0" sldId="277"/>
            <ac:spMk id="15" creationId="{DCB575FA-20D1-C184-4622-3575E94FB3DA}"/>
          </ac:spMkLst>
        </pc:spChg>
        <pc:cxnChg chg="add mod">
          <ac:chgData name="victor lorenzo sellares" userId="cca9b460c6724927" providerId="LiveId" clId="{E96B30E6-8605-4BA9-B3AE-BB85A6BCB15B}" dt="2023-04-05T09:15:02.554" v="273"/>
          <ac:cxnSpMkLst>
            <pc:docMk/>
            <pc:sldMk cId="0" sldId="277"/>
            <ac:cxnSpMk id="16" creationId="{E72B53A9-05E5-C82B-C777-F0B917C0AD67}"/>
          </ac:cxnSpMkLst>
        </pc:cxnChg>
      </pc:sldChg>
      <pc:sldChg chg="addSp delSp modSp mod">
        <pc:chgData name="victor lorenzo sellares" userId="cca9b460c6724927" providerId="LiveId" clId="{E96B30E6-8605-4BA9-B3AE-BB85A6BCB15B}" dt="2023-04-13T20:28:16.858" v="2797" actId="1076"/>
        <pc:sldMkLst>
          <pc:docMk/>
          <pc:sldMk cId="0" sldId="278"/>
        </pc:sldMkLst>
        <pc:spChg chg="del">
          <ac:chgData name="victor lorenzo sellares" userId="cca9b460c6724927" providerId="LiveId" clId="{E96B30E6-8605-4BA9-B3AE-BB85A6BCB15B}" dt="2023-04-05T09:15:06.966" v="274" actId="478"/>
          <ac:spMkLst>
            <pc:docMk/>
            <pc:sldMk cId="0" sldId="278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3T20:28:16.858" v="2797" actId="1076"/>
          <ac:spMkLst>
            <pc:docMk/>
            <pc:sldMk cId="0" sldId="278"/>
            <ac:spMk id="2" creationId="{C3E64962-B60E-6CAC-B6CB-9D5DE07E7C03}"/>
          </ac:spMkLst>
        </pc:spChg>
        <pc:spChg chg="del">
          <ac:chgData name="victor lorenzo sellares" userId="cca9b460c6724927" providerId="LiveId" clId="{E96B30E6-8605-4BA9-B3AE-BB85A6BCB15B}" dt="2023-04-05T09:15:06.966" v="274" actId="478"/>
          <ac:spMkLst>
            <pc:docMk/>
            <pc:sldMk cId="0" sldId="278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05T09:15:08.096" v="275"/>
          <ac:spMkLst>
            <pc:docMk/>
            <pc:sldMk cId="0" sldId="278"/>
            <ac:spMk id="16" creationId="{2D846330-813B-4F82-B51D-0DC4B5EC4767}"/>
          </ac:spMkLst>
        </pc:spChg>
        <pc:cxnChg chg="add mod">
          <ac:chgData name="victor lorenzo sellares" userId="cca9b460c6724927" providerId="LiveId" clId="{E96B30E6-8605-4BA9-B3AE-BB85A6BCB15B}" dt="2023-04-05T09:15:08.096" v="275"/>
          <ac:cxnSpMkLst>
            <pc:docMk/>
            <pc:sldMk cId="0" sldId="278"/>
            <ac:cxnSpMk id="17" creationId="{A203D82B-6737-0A1D-A226-47F5C18B0353}"/>
          </ac:cxnSpMkLst>
        </pc:cxnChg>
      </pc:sldChg>
      <pc:sldChg chg="addSp delSp modSp del mod">
        <pc:chgData name="victor lorenzo sellares" userId="cca9b460c6724927" providerId="LiveId" clId="{E96B30E6-8605-4BA9-B3AE-BB85A6BCB15B}" dt="2023-04-14T08:18:50.326" v="3052" actId="2696"/>
        <pc:sldMkLst>
          <pc:docMk/>
          <pc:sldMk cId="0" sldId="279"/>
        </pc:sldMkLst>
        <pc:spChg chg="mod">
          <ac:chgData name="victor lorenzo sellares" userId="cca9b460c6724927" providerId="LiveId" clId="{E96B30E6-8605-4BA9-B3AE-BB85A6BCB15B}" dt="2023-04-14T08:05:14.227" v="2805" actId="14100"/>
          <ac:spMkLst>
            <pc:docMk/>
            <pc:sldMk cId="0" sldId="279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5T09:15:42.523" v="280" actId="478"/>
          <ac:spMkLst>
            <pc:docMk/>
            <pc:sldMk cId="0" sldId="279"/>
            <ac:spMk id="4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4T08:10:18.548" v="2888" actId="1076"/>
          <ac:spMkLst>
            <pc:docMk/>
            <pc:sldMk cId="0" sldId="279"/>
            <ac:spMk id="12" creationId="{00000000-0000-0000-0000-000000000000}"/>
          </ac:spMkLst>
        </pc:spChg>
        <pc:cxnChg chg="add mod">
          <ac:chgData name="victor lorenzo sellares" userId="cca9b460c6724927" providerId="LiveId" clId="{E96B30E6-8605-4BA9-B3AE-BB85A6BCB15B}" dt="2023-04-05T09:15:48.280" v="281"/>
          <ac:cxnSpMkLst>
            <pc:docMk/>
            <pc:sldMk cId="0" sldId="279"/>
            <ac:cxnSpMk id="26" creationId="{BCD85284-7B5D-9888-9A90-04B703643A84}"/>
          </ac:cxnSpMkLst>
        </pc:cxnChg>
      </pc:sldChg>
      <pc:sldChg chg="addSp delSp modSp mod">
        <pc:chgData name="victor lorenzo sellares" userId="cca9b460c6724927" providerId="LiveId" clId="{E96B30E6-8605-4BA9-B3AE-BB85A6BCB15B}" dt="2023-04-17T06:32:12.529" v="3728" actId="14100"/>
        <pc:sldMkLst>
          <pc:docMk/>
          <pc:sldMk cId="0" sldId="280"/>
        </pc:sldMkLst>
        <pc:spChg chg="del">
          <ac:chgData name="victor lorenzo sellares" userId="cca9b460c6724927" providerId="LiveId" clId="{E96B30E6-8605-4BA9-B3AE-BB85A6BCB15B}" dt="2023-04-05T09:15:56.339" v="283" actId="478"/>
          <ac:spMkLst>
            <pc:docMk/>
            <pc:sldMk cId="0" sldId="280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5T09:15:56.339" v="283" actId="478"/>
          <ac:spMkLst>
            <pc:docMk/>
            <pc:sldMk cId="0" sldId="280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15:16.054" v="2953" actId="14100"/>
          <ac:spMkLst>
            <pc:docMk/>
            <pc:sldMk cId="0" sldId="280"/>
            <ac:spMk id="3" creationId="{7AC9CF59-6D8B-4EDB-CC3B-9EABEEAC99C7}"/>
          </ac:spMkLst>
        </pc:spChg>
        <pc:spChg chg="mod">
          <ac:chgData name="victor lorenzo sellares" userId="cca9b460c6724927" providerId="LiveId" clId="{E96B30E6-8605-4BA9-B3AE-BB85A6BCB15B}" dt="2023-04-17T06:32:12.529" v="3728" actId="14100"/>
          <ac:spMkLst>
            <pc:docMk/>
            <pc:sldMk cId="0" sldId="280"/>
            <ac:spMk id="5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4T08:07:24.075" v="2853" actId="478"/>
          <ac:spMkLst>
            <pc:docMk/>
            <pc:sldMk cId="0" sldId="280"/>
            <ac:spMk id="9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4T08:06:08.031" v="2822" actId="478"/>
          <ac:spMkLst>
            <pc:docMk/>
            <pc:sldMk cId="0" sldId="280"/>
            <ac:spMk id="13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4T08:06:08.031" v="2822" actId="478"/>
          <ac:spMkLst>
            <pc:docMk/>
            <pc:sldMk cId="0" sldId="280"/>
            <ac:spMk id="17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4T08:06:08.031" v="2822" actId="478"/>
          <ac:spMkLst>
            <pc:docMk/>
            <pc:sldMk cId="0" sldId="280"/>
            <ac:spMk id="21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05:36.446" v="2807" actId="1076"/>
          <ac:spMkLst>
            <pc:docMk/>
            <pc:sldMk cId="0" sldId="280"/>
            <ac:spMk id="22" creationId="{7DDDB26B-22BF-C5C6-C48F-0D8A48E57991}"/>
          </ac:spMkLst>
        </pc:spChg>
        <pc:spChg chg="add mod">
          <ac:chgData name="victor lorenzo sellares" userId="cca9b460c6724927" providerId="LiveId" clId="{E96B30E6-8605-4BA9-B3AE-BB85A6BCB15B}" dt="2023-04-14T08:15:25.791" v="2956" actId="1076"/>
          <ac:spMkLst>
            <pc:docMk/>
            <pc:sldMk cId="0" sldId="280"/>
            <ac:spMk id="30" creationId="{4C4A3AE5-AF0D-21D4-61C1-6ABC20D5F1E9}"/>
          </ac:spMkLst>
        </pc:spChg>
        <pc:spChg chg="add mod">
          <ac:chgData name="victor lorenzo sellares" userId="cca9b460c6724927" providerId="LiveId" clId="{E96B30E6-8605-4BA9-B3AE-BB85A6BCB15B}" dt="2023-04-17T06:31:50.444" v="3712" actId="1076"/>
          <ac:spMkLst>
            <pc:docMk/>
            <pc:sldMk cId="0" sldId="280"/>
            <ac:spMk id="34" creationId="{99E5E034-6FD6-E3A8-78F0-3FD3144AFBF2}"/>
          </ac:spMkLst>
        </pc:spChg>
        <pc:spChg chg="add mod">
          <ac:chgData name="victor lorenzo sellares" userId="cca9b460c6724927" providerId="LiveId" clId="{E96B30E6-8605-4BA9-B3AE-BB85A6BCB15B}" dt="2023-04-17T06:32:03.987" v="3726" actId="14100"/>
          <ac:spMkLst>
            <pc:docMk/>
            <pc:sldMk cId="0" sldId="280"/>
            <ac:spMk id="38" creationId="{AC1370D9-E9A2-B295-9E89-FF0913FF3D4A}"/>
          </ac:spMkLst>
        </pc:spChg>
        <pc:spChg chg="add mod">
          <ac:chgData name="victor lorenzo sellares" userId="cca9b460c6724927" providerId="LiveId" clId="{E96B30E6-8605-4BA9-B3AE-BB85A6BCB15B}" dt="2023-04-14T08:18:08.255" v="3041" actId="14100"/>
          <ac:spMkLst>
            <pc:docMk/>
            <pc:sldMk cId="0" sldId="280"/>
            <ac:spMk id="40" creationId="{B126038A-B1F3-9C5A-46EB-84F9A3EE5A34}"/>
          </ac:spMkLst>
        </pc:spChg>
        <pc:spChg chg="add mod">
          <ac:chgData name="victor lorenzo sellares" userId="cca9b460c6724927" providerId="LiveId" clId="{E96B30E6-8605-4BA9-B3AE-BB85A6BCB15B}" dt="2023-04-14T08:18:20.645" v="3044" actId="1076"/>
          <ac:spMkLst>
            <pc:docMk/>
            <pc:sldMk cId="0" sldId="280"/>
            <ac:spMk id="42" creationId="{47B50BD9-9705-ACD7-68B7-8978B61D0CCA}"/>
          </ac:spMkLst>
        </pc:spChg>
        <pc:grpChg chg="del">
          <ac:chgData name="victor lorenzo sellares" userId="cca9b460c6724927" providerId="LiveId" clId="{E96B30E6-8605-4BA9-B3AE-BB85A6BCB15B}" dt="2023-04-14T08:07:25.474" v="2854" actId="478"/>
          <ac:grpSpMkLst>
            <pc:docMk/>
            <pc:sldMk cId="0" sldId="280"/>
            <ac:grpSpMk id="6" creationId="{00000000-0000-0000-0000-000000000000}"/>
          </ac:grpSpMkLst>
        </pc:grpChg>
        <pc:grpChg chg="del">
          <ac:chgData name="victor lorenzo sellares" userId="cca9b460c6724927" providerId="LiveId" clId="{E96B30E6-8605-4BA9-B3AE-BB85A6BCB15B}" dt="2023-04-14T08:06:13.683" v="2823" actId="478"/>
          <ac:grpSpMkLst>
            <pc:docMk/>
            <pc:sldMk cId="0" sldId="280"/>
            <ac:grpSpMk id="10" creationId="{00000000-0000-0000-0000-000000000000}"/>
          </ac:grpSpMkLst>
        </pc:grpChg>
        <pc:grpChg chg="del">
          <ac:chgData name="victor lorenzo sellares" userId="cca9b460c6724927" providerId="LiveId" clId="{E96B30E6-8605-4BA9-B3AE-BB85A6BCB15B}" dt="2023-04-14T08:06:13.683" v="2823" actId="478"/>
          <ac:grpSpMkLst>
            <pc:docMk/>
            <pc:sldMk cId="0" sldId="280"/>
            <ac:grpSpMk id="14" creationId="{00000000-0000-0000-0000-000000000000}"/>
          </ac:grpSpMkLst>
        </pc:grpChg>
        <pc:grpChg chg="del">
          <ac:chgData name="victor lorenzo sellares" userId="cca9b460c6724927" providerId="LiveId" clId="{E96B30E6-8605-4BA9-B3AE-BB85A6BCB15B}" dt="2023-04-14T08:06:21.500" v="2825" actId="478"/>
          <ac:grpSpMkLst>
            <pc:docMk/>
            <pc:sldMk cId="0" sldId="280"/>
            <ac:grpSpMk id="18" creationId="{00000000-0000-0000-0000-000000000000}"/>
          </ac:grpSpMkLst>
        </pc:grpChg>
        <pc:picChg chg="mod">
          <ac:chgData name="victor lorenzo sellares" userId="cca9b460c6724927" providerId="LiveId" clId="{E96B30E6-8605-4BA9-B3AE-BB85A6BCB15B}" dt="2023-04-14T08:16:07.768" v="2959" actId="208"/>
          <ac:picMkLst>
            <pc:docMk/>
            <pc:sldMk cId="0" sldId="280"/>
            <ac:picMk id="4" creationId="{00000000-0000-0000-0000-000000000000}"/>
          </ac:picMkLst>
        </pc:picChg>
        <pc:picChg chg="add mod">
          <ac:chgData name="victor lorenzo sellares" userId="cca9b460c6724927" providerId="LiveId" clId="{E96B30E6-8605-4BA9-B3AE-BB85A6BCB15B}" dt="2023-04-14T08:16:40.973" v="2965" actId="1076"/>
          <ac:picMkLst>
            <pc:docMk/>
            <pc:sldMk cId="0" sldId="280"/>
            <ac:picMk id="37" creationId="{90790C4C-60E1-2905-9B3E-DA77BDA1F862}"/>
          </ac:picMkLst>
        </pc:picChg>
        <pc:cxnChg chg="add mod">
          <ac:chgData name="victor lorenzo sellares" userId="cca9b460c6724927" providerId="LiveId" clId="{E96B30E6-8605-4BA9-B3AE-BB85A6BCB15B}" dt="2023-04-05T09:15:57.404" v="284"/>
          <ac:cxnSpMkLst>
            <pc:docMk/>
            <pc:sldMk cId="0" sldId="280"/>
            <ac:cxnSpMk id="23" creationId="{6C6CBD06-B7FF-30D8-24D6-FC13918EF480}"/>
          </ac:cxnSpMkLst>
        </pc:cxnChg>
        <pc:cxnChg chg="add mod">
          <ac:chgData name="victor lorenzo sellares" userId="cca9b460c6724927" providerId="LiveId" clId="{E96B30E6-8605-4BA9-B3AE-BB85A6BCB15B}" dt="2023-04-14T08:14:58.233" v="2947" actId="1076"/>
          <ac:cxnSpMkLst>
            <pc:docMk/>
            <pc:sldMk cId="0" sldId="280"/>
            <ac:cxnSpMk id="25" creationId="{A27E6C86-3A28-083F-FD9D-7CCB08F36637}"/>
          </ac:cxnSpMkLst>
        </pc:cxnChg>
        <pc:cxnChg chg="add mod">
          <ac:chgData name="victor lorenzo sellares" userId="cca9b460c6724927" providerId="LiveId" clId="{E96B30E6-8605-4BA9-B3AE-BB85A6BCB15B}" dt="2023-04-14T08:15:03.104" v="2949" actId="14100"/>
          <ac:cxnSpMkLst>
            <pc:docMk/>
            <pc:sldMk cId="0" sldId="280"/>
            <ac:cxnSpMk id="26" creationId="{BC870145-741D-4B20-3084-F9668584CA9B}"/>
          </ac:cxnSpMkLst>
        </pc:cxnChg>
        <pc:cxnChg chg="add mod">
          <ac:chgData name="victor lorenzo sellares" userId="cca9b460c6724927" providerId="LiveId" clId="{E96B30E6-8605-4BA9-B3AE-BB85A6BCB15B}" dt="2023-04-14T08:15:05.515" v="2950" actId="1076"/>
          <ac:cxnSpMkLst>
            <pc:docMk/>
            <pc:sldMk cId="0" sldId="280"/>
            <ac:cxnSpMk id="28" creationId="{37B7B967-C269-C44F-AC1C-814456B83FBB}"/>
          </ac:cxnSpMkLst>
        </pc:cxnChg>
        <pc:cxnChg chg="add mod">
          <ac:chgData name="victor lorenzo sellares" userId="cca9b460c6724927" providerId="LiveId" clId="{E96B30E6-8605-4BA9-B3AE-BB85A6BCB15B}" dt="2023-04-14T08:15:31.881" v="2958" actId="14100"/>
          <ac:cxnSpMkLst>
            <pc:docMk/>
            <pc:sldMk cId="0" sldId="280"/>
            <ac:cxnSpMk id="31" creationId="{B141C8D1-4E2A-5A4E-08D8-549314E30733}"/>
          </ac:cxnSpMkLst>
        </pc:cxnChg>
        <pc:cxnChg chg="add mod">
          <ac:chgData name="victor lorenzo sellares" userId="cca9b460c6724927" providerId="LiveId" clId="{E96B30E6-8605-4BA9-B3AE-BB85A6BCB15B}" dt="2023-04-14T08:18:08.255" v="3041" actId="14100"/>
          <ac:cxnSpMkLst>
            <pc:docMk/>
            <pc:sldMk cId="0" sldId="280"/>
            <ac:cxnSpMk id="39" creationId="{829DC2FC-7739-921A-9ADA-075716C2F096}"/>
          </ac:cxnSpMkLst>
        </pc:cxnChg>
        <pc:cxnChg chg="add mod">
          <ac:chgData name="victor lorenzo sellares" userId="cca9b460c6724927" providerId="LiveId" clId="{E96B30E6-8605-4BA9-B3AE-BB85A6BCB15B}" dt="2023-04-14T08:18:23.555" v="3045" actId="14100"/>
          <ac:cxnSpMkLst>
            <pc:docMk/>
            <pc:sldMk cId="0" sldId="280"/>
            <ac:cxnSpMk id="43" creationId="{EFA7AF77-F32C-23DE-A931-0E0EEB2DF93D}"/>
          </ac:cxnSpMkLst>
        </pc:cxnChg>
        <pc:cxnChg chg="add mod">
          <ac:chgData name="victor lorenzo sellares" userId="cca9b460c6724927" providerId="LiveId" clId="{E96B30E6-8605-4BA9-B3AE-BB85A6BCB15B}" dt="2023-04-14T08:18:31.579" v="3048" actId="14100"/>
          <ac:cxnSpMkLst>
            <pc:docMk/>
            <pc:sldMk cId="0" sldId="280"/>
            <ac:cxnSpMk id="45" creationId="{D1F3DA21-3493-29B4-DE94-074E82B33599}"/>
          </ac:cxnSpMkLst>
        </pc:cxnChg>
      </pc:sldChg>
      <pc:sldChg chg="addSp delSp modSp mod">
        <pc:chgData name="victor lorenzo sellares" userId="cca9b460c6724927" providerId="LiveId" clId="{E96B30E6-8605-4BA9-B3AE-BB85A6BCB15B}" dt="2023-04-18T10:06:58.432" v="3916" actId="113"/>
        <pc:sldMkLst>
          <pc:docMk/>
          <pc:sldMk cId="0" sldId="281"/>
        </pc:sldMkLst>
        <pc:spChg chg="del">
          <ac:chgData name="victor lorenzo sellares" userId="cca9b460c6724927" providerId="LiveId" clId="{E96B30E6-8605-4BA9-B3AE-BB85A6BCB15B}" dt="2023-04-05T09:16:01.965" v="285" actId="478"/>
          <ac:spMkLst>
            <pc:docMk/>
            <pc:sldMk cId="0" sldId="281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8T10:06:58.432" v="3916" actId="113"/>
          <ac:spMkLst>
            <pc:docMk/>
            <pc:sldMk cId="0" sldId="281"/>
            <ac:spMk id="2" creationId="{E66A26C8-A7C5-2FBB-2D00-F95343D5333A}"/>
          </ac:spMkLst>
        </pc:spChg>
        <pc:spChg chg="del">
          <ac:chgData name="victor lorenzo sellares" userId="cca9b460c6724927" providerId="LiveId" clId="{E96B30E6-8605-4BA9-B3AE-BB85A6BCB15B}" dt="2023-04-05T09:16:01.965" v="285" actId="478"/>
          <ac:spMkLst>
            <pc:docMk/>
            <pc:sldMk cId="0" sldId="281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32:36.211" v="3737" actId="1076"/>
          <ac:spMkLst>
            <pc:docMk/>
            <pc:sldMk cId="0" sldId="281"/>
            <ac:spMk id="10" creationId="{00000000-0000-0000-0000-000000000000}"/>
          </ac:spMkLst>
        </pc:spChg>
        <pc:spChg chg="del mod">
          <ac:chgData name="victor lorenzo sellares" userId="cca9b460c6724927" providerId="LiveId" clId="{E96B30E6-8605-4BA9-B3AE-BB85A6BCB15B}" dt="2023-04-14T08:21:07.830" v="3122"/>
          <ac:spMkLst>
            <pc:docMk/>
            <pc:sldMk cId="0" sldId="281"/>
            <ac:spMk id="11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17T06:32:31.119" v="3736" actId="478"/>
          <ac:spMkLst>
            <pc:docMk/>
            <pc:sldMk cId="0" sldId="281"/>
            <ac:spMk id="1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19:03.681" v="3053" actId="1076"/>
          <ac:spMkLst>
            <pc:docMk/>
            <pc:sldMk cId="0" sldId="281"/>
            <ac:spMk id="18" creationId="{5B0C9E26-1C2C-77CC-071D-B09973C31137}"/>
          </ac:spMkLst>
        </pc:spChg>
        <pc:spChg chg="add mod">
          <ac:chgData name="victor lorenzo sellares" userId="cca9b460c6724927" providerId="LiveId" clId="{E96B30E6-8605-4BA9-B3AE-BB85A6BCB15B}" dt="2023-04-17T06:32:27.152" v="3735" actId="1036"/>
          <ac:spMkLst>
            <pc:docMk/>
            <pc:sldMk cId="0" sldId="281"/>
            <ac:spMk id="22" creationId="{7900C8B1-43E9-2E96-86BE-79461B067028}"/>
          </ac:spMkLst>
        </pc:spChg>
        <pc:spChg chg="add mod">
          <ac:chgData name="victor lorenzo sellares" userId="cca9b460c6724927" providerId="LiveId" clId="{E96B30E6-8605-4BA9-B3AE-BB85A6BCB15B}" dt="2023-04-17T06:32:27.152" v="3735" actId="1036"/>
          <ac:spMkLst>
            <pc:docMk/>
            <pc:sldMk cId="0" sldId="281"/>
            <ac:spMk id="23" creationId="{7627ECA0-A4B4-9D50-8B92-25A8DAA03FD8}"/>
          </ac:spMkLst>
        </pc:spChg>
        <pc:grpChg chg="add del">
          <ac:chgData name="victor lorenzo sellares" userId="cca9b460c6724927" providerId="LiveId" clId="{E96B30E6-8605-4BA9-B3AE-BB85A6BCB15B}" dt="2023-04-14T08:21:07.825" v="3120" actId="478"/>
          <ac:grpSpMkLst>
            <pc:docMk/>
            <pc:sldMk cId="0" sldId="281"/>
            <ac:grpSpMk id="4" creationId="{00000000-0000-0000-0000-000000000000}"/>
          </ac:grpSpMkLst>
        </pc:grpChg>
        <pc:grpChg chg="del">
          <ac:chgData name="victor lorenzo sellares" userId="cca9b460c6724927" providerId="LiveId" clId="{E96B30E6-8605-4BA9-B3AE-BB85A6BCB15B}" dt="2023-04-14T08:21:29.305" v="3129" actId="478"/>
          <ac:grpSpMkLst>
            <pc:docMk/>
            <pc:sldMk cId="0" sldId="281"/>
            <ac:grpSpMk id="7" creationId="{00000000-0000-0000-0000-000000000000}"/>
          </ac:grpSpMkLst>
        </pc:grpChg>
        <pc:grpChg chg="del">
          <ac:chgData name="victor lorenzo sellares" userId="cca9b460c6724927" providerId="LiveId" clId="{E96B30E6-8605-4BA9-B3AE-BB85A6BCB15B}" dt="2023-04-14T08:19:50.659" v="3089" actId="478"/>
          <ac:grpSpMkLst>
            <pc:docMk/>
            <pc:sldMk cId="0" sldId="281"/>
            <ac:grpSpMk id="13" creationId="{00000000-0000-0000-0000-000000000000}"/>
          </ac:grpSpMkLst>
        </pc:grpChg>
        <pc:picChg chg="mod topLvl">
          <ac:chgData name="victor lorenzo sellares" userId="cca9b460c6724927" providerId="LiveId" clId="{E96B30E6-8605-4BA9-B3AE-BB85A6BCB15B}" dt="2023-04-17T06:32:27.152" v="3735" actId="1036"/>
          <ac:picMkLst>
            <pc:docMk/>
            <pc:sldMk cId="0" sldId="281"/>
            <ac:picMk id="5" creationId="{00000000-0000-0000-0000-000000000000}"/>
          </ac:picMkLst>
        </pc:picChg>
        <pc:picChg chg="add del topLvl">
          <ac:chgData name="victor lorenzo sellares" userId="cca9b460c6724927" providerId="LiveId" clId="{E96B30E6-8605-4BA9-B3AE-BB85A6BCB15B}" dt="2023-04-14T08:21:07.825" v="3120" actId="478"/>
          <ac:picMkLst>
            <pc:docMk/>
            <pc:sldMk cId="0" sldId="281"/>
            <ac:picMk id="6" creationId="{00000000-0000-0000-0000-000000000000}"/>
          </ac:picMkLst>
        </pc:picChg>
        <pc:picChg chg="mod topLvl">
          <ac:chgData name="victor lorenzo sellares" userId="cca9b460c6724927" providerId="LiveId" clId="{E96B30E6-8605-4BA9-B3AE-BB85A6BCB15B}" dt="2023-04-17T06:32:27.152" v="3735" actId="1036"/>
          <ac:picMkLst>
            <pc:docMk/>
            <pc:sldMk cId="0" sldId="281"/>
            <ac:picMk id="8" creationId="{00000000-0000-0000-0000-000000000000}"/>
          </ac:picMkLst>
        </pc:picChg>
        <pc:picChg chg="del topLvl">
          <ac:chgData name="victor lorenzo sellares" userId="cca9b460c6724927" providerId="LiveId" clId="{E96B30E6-8605-4BA9-B3AE-BB85A6BCB15B}" dt="2023-04-14T08:21:29.305" v="3129" actId="478"/>
          <ac:picMkLst>
            <pc:docMk/>
            <pc:sldMk cId="0" sldId="281"/>
            <ac:picMk id="9" creationId="{00000000-0000-0000-0000-000000000000}"/>
          </ac:picMkLst>
        </pc:picChg>
        <pc:cxnChg chg="add mod">
          <ac:chgData name="victor lorenzo sellares" userId="cca9b460c6724927" providerId="LiveId" clId="{E96B30E6-8605-4BA9-B3AE-BB85A6BCB15B}" dt="2023-04-17T06:32:59.416" v="3744" actId="1036"/>
          <ac:cxnSpMkLst>
            <pc:docMk/>
            <pc:sldMk cId="0" sldId="281"/>
            <ac:cxnSpMk id="3" creationId="{B43C2858-5A88-3B1B-7624-6A5526B6D698}"/>
          </ac:cxnSpMkLst>
        </pc:cxnChg>
        <pc:cxnChg chg="add mod">
          <ac:chgData name="victor lorenzo sellares" userId="cca9b460c6724927" providerId="LiveId" clId="{E96B30E6-8605-4BA9-B3AE-BB85A6BCB15B}" dt="2023-04-05T09:16:04.182" v="287" actId="1076"/>
          <ac:cxnSpMkLst>
            <pc:docMk/>
            <pc:sldMk cId="0" sldId="281"/>
            <ac:cxnSpMk id="19" creationId="{D204E8CD-B00C-18E4-D236-C639E7847ED3}"/>
          </ac:cxnSpMkLst>
        </pc:cxnChg>
        <pc:cxnChg chg="add mod">
          <ac:chgData name="victor lorenzo sellares" userId="cca9b460c6724927" providerId="LiveId" clId="{E96B30E6-8605-4BA9-B3AE-BB85A6BCB15B}" dt="2023-04-17T06:32:52.844" v="3743" actId="1036"/>
          <ac:cxnSpMkLst>
            <pc:docMk/>
            <pc:sldMk cId="0" sldId="281"/>
            <ac:cxnSpMk id="20" creationId="{92661D62-1325-8E07-BBF4-0027D100A86C}"/>
          </ac:cxnSpMkLst>
        </pc:cxnChg>
      </pc:sldChg>
      <pc:sldChg chg="addSp delSp modSp mod">
        <pc:chgData name="victor lorenzo sellares" userId="cca9b460c6724927" providerId="LiveId" clId="{E96B30E6-8605-4BA9-B3AE-BB85A6BCB15B}" dt="2023-04-17T06:35:08.318" v="3822" actId="20577"/>
        <pc:sldMkLst>
          <pc:docMk/>
          <pc:sldMk cId="0" sldId="282"/>
        </pc:sldMkLst>
        <pc:spChg chg="del">
          <ac:chgData name="victor lorenzo sellares" userId="cca9b460c6724927" providerId="LiveId" clId="{E96B30E6-8605-4BA9-B3AE-BB85A6BCB15B}" dt="2023-04-05T09:16:07.861" v="288" actId="478"/>
          <ac:spMkLst>
            <pc:docMk/>
            <pc:sldMk cId="0" sldId="282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5T09:16:07.861" v="288" actId="478"/>
          <ac:spMkLst>
            <pc:docMk/>
            <pc:sldMk cId="0" sldId="282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35:08.318" v="3822" actId="20577"/>
          <ac:spMkLst>
            <pc:docMk/>
            <pc:sldMk cId="0" sldId="282"/>
            <ac:spMk id="3" creationId="{4E33E305-C0D0-8031-69B3-B60606C1D5E4}"/>
          </ac:spMkLst>
        </pc:spChg>
        <pc:spChg chg="add mod">
          <ac:chgData name="victor lorenzo sellares" userId="cca9b460c6724927" providerId="LiveId" clId="{E96B30E6-8605-4BA9-B3AE-BB85A6BCB15B}" dt="2023-04-17T06:34:53.589" v="3815" actId="14100"/>
          <ac:spMkLst>
            <pc:docMk/>
            <pc:sldMk cId="0" sldId="282"/>
            <ac:spMk id="10" creationId="{14AB58D5-1E62-2163-C97C-754FC9F82988}"/>
          </ac:spMkLst>
        </pc:spChg>
        <pc:spChg chg="add mod">
          <ac:chgData name="victor lorenzo sellares" userId="cca9b460c6724927" providerId="LiveId" clId="{E96B30E6-8605-4BA9-B3AE-BB85A6BCB15B}" dt="2023-04-14T08:26:00.342" v="3210" actId="1076"/>
          <ac:spMkLst>
            <pc:docMk/>
            <pc:sldMk cId="0" sldId="282"/>
            <ac:spMk id="21" creationId="{7DB4274D-186D-F8D0-C9B4-74F26C246168}"/>
          </ac:spMkLst>
        </pc:spChg>
        <pc:cxnChg chg="add mod">
          <ac:chgData name="victor lorenzo sellares" userId="cca9b460c6724927" providerId="LiveId" clId="{E96B30E6-8605-4BA9-B3AE-BB85A6BCB15B}" dt="2023-04-05T09:16:08.990" v="289"/>
          <ac:cxnSpMkLst>
            <pc:docMk/>
            <pc:sldMk cId="0" sldId="282"/>
            <ac:cxnSpMk id="22" creationId="{585AB365-8540-2D66-74D6-C9487775C7CB}"/>
          </ac:cxnSpMkLst>
        </pc:cxnChg>
      </pc:sldChg>
      <pc:sldChg chg="addSp delSp modSp mod">
        <pc:chgData name="victor lorenzo sellares" userId="cca9b460c6724927" providerId="LiveId" clId="{E96B30E6-8605-4BA9-B3AE-BB85A6BCB15B}" dt="2023-04-18T10:07:12.846" v="3917" actId="115"/>
        <pc:sldMkLst>
          <pc:docMk/>
          <pc:sldMk cId="0" sldId="283"/>
        </pc:sldMkLst>
        <pc:spChg chg="del">
          <ac:chgData name="victor lorenzo sellares" userId="cca9b460c6724927" providerId="LiveId" clId="{E96B30E6-8605-4BA9-B3AE-BB85A6BCB15B}" dt="2023-04-05T09:16:14.227" v="290" actId="478"/>
          <ac:spMkLst>
            <pc:docMk/>
            <pc:sldMk cId="0" sldId="283"/>
            <ac:spMk id="2" creationId="{00000000-0000-0000-0000-000000000000}"/>
          </ac:spMkLst>
        </pc:spChg>
        <pc:spChg chg="del">
          <ac:chgData name="victor lorenzo sellares" userId="cca9b460c6724927" providerId="LiveId" clId="{E96B30E6-8605-4BA9-B3AE-BB85A6BCB15B}" dt="2023-04-05T09:16:14.227" v="290" actId="478"/>
          <ac:spMkLst>
            <pc:docMk/>
            <pc:sldMk cId="0" sldId="283"/>
            <ac:spMk id="3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35:30.018" v="3826" actId="14100"/>
          <ac:spMkLst>
            <pc:docMk/>
            <pc:sldMk cId="0" sldId="283"/>
            <ac:spMk id="3" creationId="{CAFC89AF-12BC-23FB-4C80-D529236F7853}"/>
          </ac:spMkLst>
        </pc:spChg>
        <pc:spChg chg="add mod">
          <ac:chgData name="victor lorenzo sellares" userId="cca9b460c6724927" providerId="LiveId" clId="{E96B30E6-8605-4BA9-B3AE-BB85A6BCB15B}" dt="2023-04-18T10:07:12.846" v="3917" actId="115"/>
          <ac:spMkLst>
            <pc:docMk/>
            <pc:sldMk cId="0" sldId="283"/>
            <ac:spMk id="12" creationId="{6934E9D4-83F5-28A1-C321-81E243C52A84}"/>
          </ac:spMkLst>
        </pc:spChg>
        <pc:spChg chg="add mod">
          <ac:chgData name="victor lorenzo sellares" userId="cca9b460c6724927" providerId="LiveId" clId="{E96B30E6-8605-4BA9-B3AE-BB85A6BCB15B}" dt="2023-04-05T09:16:15.424" v="291"/>
          <ac:spMkLst>
            <pc:docMk/>
            <pc:sldMk cId="0" sldId="283"/>
            <ac:spMk id="13" creationId="{53A4E1FB-1723-F774-8516-8BF7F451FB23}"/>
          </ac:spMkLst>
        </pc:spChg>
        <pc:cxnChg chg="add mod">
          <ac:chgData name="victor lorenzo sellares" userId="cca9b460c6724927" providerId="LiveId" clId="{E96B30E6-8605-4BA9-B3AE-BB85A6BCB15B}" dt="2023-04-05T09:16:15.424" v="291"/>
          <ac:cxnSpMkLst>
            <pc:docMk/>
            <pc:sldMk cId="0" sldId="283"/>
            <ac:cxnSpMk id="14" creationId="{446D4F33-5B44-0A2B-0E20-64BE3ACF7DA2}"/>
          </ac:cxnSpMkLst>
        </pc:cxnChg>
      </pc:sldChg>
      <pc:sldChg chg="addSp delSp modSp mod">
        <pc:chgData name="victor lorenzo sellares" userId="cca9b460c6724927" providerId="LiveId" clId="{E96B30E6-8605-4BA9-B3AE-BB85A6BCB15B}" dt="2023-04-18T10:08:12.798" v="3974" actId="20577"/>
        <pc:sldMkLst>
          <pc:docMk/>
          <pc:sldMk cId="0" sldId="284"/>
        </pc:sldMkLst>
        <pc:spChg chg="del">
          <ac:chgData name="victor lorenzo sellares" userId="cca9b460c6724927" providerId="LiveId" clId="{E96B30E6-8605-4BA9-B3AE-BB85A6BCB15B}" dt="2023-04-05T09:16:20.933" v="293" actId="478"/>
          <ac:spMkLst>
            <pc:docMk/>
            <pc:sldMk cId="0" sldId="284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36:21.344" v="3840" actId="1076"/>
          <ac:spMkLst>
            <pc:docMk/>
            <pc:sldMk cId="0" sldId="284"/>
            <ac:spMk id="2" creationId="{B2ADD487-E613-191A-0990-F6A54089B609}"/>
          </ac:spMkLst>
        </pc:spChg>
        <pc:spChg chg="del mod">
          <ac:chgData name="victor lorenzo sellares" userId="cca9b460c6724927" providerId="LiveId" clId="{E96B30E6-8605-4BA9-B3AE-BB85A6BCB15B}" dt="2023-04-05T09:16:20.933" v="293" actId="478"/>
          <ac:spMkLst>
            <pc:docMk/>
            <pc:sldMk cId="0" sldId="284"/>
            <ac:spMk id="4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8T10:08:12.798" v="3974" actId="20577"/>
          <ac:spMkLst>
            <pc:docMk/>
            <pc:sldMk cId="0" sldId="284"/>
            <ac:spMk id="10" creationId="{EB6925EE-21E2-D134-5FD9-A2D92D8A4167}"/>
          </ac:spMkLst>
        </pc:spChg>
        <pc:spChg chg="add mod">
          <ac:chgData name="victor lorenzo sellares" userId="cca9b460c6724927" providerId="LiveId" clId="{E96B30E6-8605-4BA9-B3AE-BB85A6BCB15B}" dt="2023-04-05T09:16:21.377" v="294"/>
          <ac:spMkLst>
            <pc:docMk/>
            <pc:sldMk cId="0" sldId="284"/>
            <ac:spMk id="11" creationId="{E377C5FD-5F33-D307-C3AD-4D8276F63E1E}"/>
          </ac:spMkLst>
        </pc:spChg>
        <pc:cxnChg chg="add mod">
          <ac:chgData name="victor lorenzo sellares" userId="cca9b460c6724927" providerId="LiveId" clId="{E96B30E6-8605-4BA9-B3AE-BB85A6BCB15B}" dt="2023-04-05T09:16:21.377" v="294"/>
          <ac:cxnSpMkLst>
            <pc:docMk/>
            <pc:sldMk cId="0" sldId="284"/>
            <ac:cxnSpMk id="12" creationId="{E5A0FE25-3167-B31E-374D-4AADEDC17A31}"/>
          </ac:cxnSpMkLst>
        </pc:cxnChg>
      </pc:sldChg>
      <pc:sldChg chg="addSp delSp modSp mod">
        <pc:chgData name="victor lorenzo sellares" userId="cca9b460c6724927" providerId="LiveId" clId="{E96B30E6-8605-4BA9-B3AE-BB85A6BCB15B}" dt="2023-04-14T08:36:24.392" v="3291" actId="1076"/>
        <pc:sldMkLst>
          <pc:docMk/>
          <pc:sldMk cId="0" sldId="285"/>
        </pc:sldMkLst>
        <pc:spChg chg="del">
          <ac:chgData name="victor lorenzo sellares" userId="cca9b460c6724927" providerId="LiveId" clId="{E96B30E6-8605-4BA9-B3AE-BB85A6BCB15B}" dt="2023-04-05T09:16:37.645" v="295" actId="478"/>
          <ac:spMkLst>
            <pc:docMk/>
            <pc:sldMk cId="0" sldId="285"/>
            <ac:spMk id="2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4T08:36:17.884" v="3289" actId="1076"/>
          <ac:spMkLst>
            <pc:docMk/>
            <pc:sldMk cId="0" sldId="285"/>
            <ac:spMk id="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4T08:36:20.949" v="3290" actId="1076"/>
          <ac:spMkLst>
            <pc:docMk/>
            <pc:sldMk cId="0" sldId="285"/>
            <ac:spMk id="4" creationId="{DDFD8240-9170-8BFE-4600-9BD2A94AB43E}"/>
          </ac:spMkLst>
        </pc:spChg>
        <pc:spChg chg="add mod">
          <ac:chgData name="victor lorenzo sellares" userId="cca9b460c6724927" providerId="LiveId" clId="{E96B30E6-8605-4BA9-B3AE-BB85A6BCB15B}" dt="2023-04-14T08:36:24.392" v="3291" actId="1076"/>
          <ac:spMkLst>
            <pc:docMk/>
            <pc:sldMk cId="0" sldId="285"/>
            <ac:spMk id="5" creationId="{A0F0A6BD-DBE6-99DC-1ED1-CCCE2601DE3C}"/>
          </ac:spMkLst>
        </pc:spChg>
      </pc:sldChg>
      <pc:sldChg chg="addSp delSp modSp mod">
        <pc:chgData name="victor lorenzo sellares" userId="cca9b460c6724927" providerId="LiveId" clId="{E96B30E6-8605-4BA9-B3AE-BB85A6BCB15B}" dt="2023-04-17T06:37:14.418" v="3862" actId="14100"/>
        <pc:sldMkLst>
          <pc:docMk/>
          <pc:sldMk cId="0" sldId="286"/>
        </pc:sldMkLst>
        <pc:spChg chg="del">
          <ac:chgData name="victor lorenzo sellares" userId="cca9b460c6724927" providerId="LiveId" clId="{E96B30E6-8605-4BA9-B3AE-BB85A6BCB15B}" dt="2023-04-05T09:17:19.824" v="305" actId="478"/>
          <ac:spMkLst>
            <pc:docMk/>
            <pc:sldMk cId="0" sldId="286"/>
            <ac:spMk id="2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37:14.418" v="3862" actId="14100"/>
          <ac:spMkLst>
            <pc:docMk/>
            <pc:sldMk cId="0" sldId="286"/>
            <ac:spMk id="2" creationId="{14D5145F-9A7A-3835-8C04-A6FBC4525469}"/>
          </ac:spMkLst>
        </pc:spChg>
        <pc:spChg chg="del">
          <ac:chgData name="victor lorenzo sellares" userId="cca9b460c6724927" providerId="LiveId" clId="{E96B30E6-8605-4BA9-B3AE-BB85A6BCB15B}" dt="2023-04-05T09:17:19.824" v="305" actId="478"/>
          <ac:spMkLst>
            <pc:docMk/>
            <pc:sldMk cId="0" sldId="286"/>
            <ac:spMk id="14" creationId="{00000000-0000-0000-0000-000000000000}"/>
          </ac:spMkLst>
        </pc:spChg>
        <pc:spChg chg="add del mod">
          <ac:chgData name="victor lorenzo sellares" userId="cca9b460c6724927" providerId="LiveId" clId="{E96B30E6-8605-4BA9-B3AE-BB85A6BCB15B}" dt="2023-04-05T09:17:22.796" v="306" actId="478"/>
          <ac:spMkLst>
            <pc:docMk/>
            <pc:sldMk cId="0" sldId="286"/>
            <ac:spMk id="16" creationId="{DBA760CB-2335-C8A4-12BC-CABE16EC30A1}"/>
          </ac:spMkLst>
        </pc:spChg>
      </pc:sldChg>
      <pc:sldChg chg="del">
        <pc:chgData name="victor lorenzo sellares" userId="cca9b460c6724927" providerId="LiveId" clId="{E96B30E6-8605-4BA9-B3AE-BB85A6BCB15B}" dt="2023-04-05T09:17:28.181" v="307" actId="2696"/>
        <pc:sldMkLst>
          <pc:docMk/>
          <pc:sldMk cId="0" sldId="287"/>
        </pc:sldMkLst>
      </pc:sldChg>
      <pc:sldChg chg="delSp modSp mod">
        <pc:chgData name="victor lorenzo sellares" userId="cca9b460c6724927" providerId="LiveId" clId="{E96B30E6-8605-4BA9-B3AE-BB85A6BCB15B}" dt="2023-04-06T18:23:02.798" v="340" actId="6549"/>
        <pc:sldMkLst>
          <pc:docMk/>
          <pc:sldMk cId="0" sldId="288"/>
        </pc:sldMkLst>
        <pc:spChg chg="mod">
          <ac:chgData name="victor lorenzo sellares" userId="cca9b460c6724927" providerId="LiveId" clId="{E96B30E6-8605-4BA9-B3AE-BB85A6BCB15B}" dt="2023-04-06T18:23:02.798" v="340" actId="6549"/>
          <ac:spMkLst>
            <pc:docMk/>
            <pc:sldMk cId="0" sldId="288"/>
            <ac:spMk id="8" creationId="{08B34EF1-F3D3-4D23-8010-5B954988CF01}"/>
          </ac:spMkLst>
        </pc:spChg>
        <pc:spChg chg="mod">
          <ac:chgData name="victor lorenzo sellares" userId="cca9b460c6724927" providerId="LiveId" clId="{E96B30E6-8605-4BA9-B3AE-BB85A6BCB15B}" dt="2023-04-06T18:22:55.748" v="336" actId="1076"/>
          <ac:spMkLst>
            <pc:docMk/>
            <pc:sldMk cId="0" sldId="288"/>
            <ac:spMk id="9" creationId="{4576C8A9-2E6B-48D4-A026-946853714AE3}"/>
          </ac:spMkLst>
        </pc:spChg>
        <pc:spChg chg="del">
          <ac:chgData name="victor lorenzo sellares" userId="cca9b460c6724927" providerId="LiveId" clId="{E96B30E6-8605-4BA9-B3AE-BB85A6BCB15B}" dt="2023-04-04T15:54:40.142" v="2" actId="478"/>
          <ac:spMkLst>
            <pc:docMk/>
            <pc:sldMk cId="0" sldId="288"/>
            <ac:spMk id="15" creationId="{E0A2767B-7F8A-4B54-9322-18C45A163ABF}"/>
          </ac:spMkLst>
        </pc:spChg>
        <pc:spChg chg="mod">
          <ac:chgData name="victor lorenzo sellares" userId="cca9b460c6724927" providerId="LiveId" clId="{E96B30E6-8605-4BA9-B3AE-BB85A6BCB15B}" dt="2023-04-06T18:22:52.870" v="335" actId="20577"/>
          <ac:spMkLst>
            <pc:docMk/>
            <pc:sldMk cId="0" sldId="288"/>
            <ac:spMk id="16" creationId="{A331839D-7421-4FF5-951F-E91F6C88336D}"/>
          </ac:spMkLst>
        </pc:spChg>
      </pc:sldChg>
      <pc:sldChg chg="addSp modSp new del">
        <pc:chgData name="victor lorenzo sellares" userId="cca9b460c6724927" providerId="LiveId" clId="{E96B30E6-8605-4BA9-B3AE-BB85A6BCB15B}" dt="2023-04-05T09:10:57.223" v="241" actId="2696"/>
        <pc:sldMkLst>
          <pc:docMk/>
          <pc:sldMk cId="1164432861" sldId="289"/>
        </pc:sldMkLst>
        <pc:spChg chg="add mod">
          <ac:chgData name="victor lorenzo sellares" userId="cca9b460c6724927" providerId="LiveId" clId="{E96B30E6-8605-4BA9-B3AE-BB85A6BCB15B}" dt="2023-04-04T17:31:05.652" v="214"/>
          <ac:spMkLst>
            <pc:docMk/>
            <pc:sldMk cId="1164432861" sldId="289"/>
            <ac:spMk id="2" creationId="{8EA48ABC-7BD9-4AF3-3411-86F14339AE6E}"/>
          </ac:spMkLst>
        </pc:spChg>
        <pc:cxnChg chg="add mod">
          <ac:chgData name="victor lorenzo sellares" userId="cca9b460c6724927" providerId="LiveId" clId="{E96B30E6-8605-4BA9-B3AE-BB85A6BCB15B}" dt="2023-04-04T17:31:22.275" v="219"/>
          <ac:cxnSpMkLst>
            <pc:docMk/>
            <pc:sldMk cId="1164432861" sldId="289"/>
            <ac:cxnSpMk id="3" creationId="{D7FBB068-E285-99F7-4BEA-BA27ED7CEA15}"/>
          </ac:cxnSpMkLst>
        </pc:cxnChg>
      </pc:sldChg>
      <pc:sldChg chg="new del">
        <pc:chgData name="victor lorenzo sellares" userId="cca9b460c6724927" providerId="LiveId" clId="{E96B30E6-8605-4BA9-B3AE-BB85A6BCB15B}" dt="2023-04-05T09:12:20.435" v="249" actId="2696"/>
        <pc:sldMkLst>
          <pc:docMk/>
          <pc:sldMk cId="1407228175" sldId="289"/>
        </pc:sldMkLst>
      </pc:sldChg>
      <pc:sldChg chg="addSp delSp new del mod">
        <pc:chgData name="victor lorenzo sellares" userId="cca9b460c6724927" providerId="LiveId" clId="{E96B30E6-8605-4BA9-B3AE-BB85A6BCB15B}" dt="2023-04-09T09:42:43.461" v="1385" actId="2696"/>
        <pc:sldMkLst>
          <pc:docMk/>
          <pc:sldMk cId="3773594216" sldId="289"/>
        </pc:sldMkLst>
        <pc:spChg chg="del">
          <ac:chgData name="victor lorenzo sellares" userId="cca9b460c6724927" providerId="LiveId" clId="{E96B30E6-8605-4BA9-B3AE-BB85A6BCB15B}" dt="2023-04-05T09:12:34.949" v="251" actId="478"/>
          <ac:spMkLst>
            <pc:docMk/>
            <pc:sldMk cId="3773594216" sldId="289"/>
            <ac:spMk id="2" creationId="{912449EA-DED3-B519-BF22-770FB5330755}"/>
          </ac:spMkLst>
        </pc:spChg>
        <pc:spChg chg="del">
          <ac:chgData name="victor lorenzo sellares" userId="cca9b460c6724927" providerId="LiveId" clId="{E96B30E6-8605-4BA9-B3AE-BB85A6BCB15B}" dt="2023-04-05T09:12:35.764" v="252" actId="478"/>
          <ac:spMkLst>
            <pc:docMk/>
            <pc:sldMk cId="3773594216" sldId="289"/>
            <ac:spMk id="3" creationId="{2B92906B-6F07-6795-F80F-88D1F13AB51C}"/>
          </ac:spMkLst>
        </pc:spChg>
        <pc:spChg chg="add">
          <ac:chgData name="victor lorenzo sellares" userId="cca9b460c6724927" providerId="LiveId" clId="{E96B30E6-8605-4BA9-B3AE-BB85A6BCB15B}" dt="2023-04-05T09:13:17.623" v="253" actId="22"/>
          <ac:spMkLst>
            <pc:docMk/>
            <pc:sldMk cId="3773594216" sldId="289"/>
            <ac:spMk id="5" creationId="{417F9FFC-A4EE-144B-37B5-CFA6BEB0F5D4}"/>
          </ac:spMkLst>
        </pc:spChg>
      </pc:sldChg>
      <pc:sldChg chg="addSp modSp new del">
        <pc:chgData name="victor lorenzo sellares" userId="cca9b460c6724927" providerId="LiveId" clId="{E96B30E6-8605-4BA9-B3AE-BB85A6BCB15B}" dt="2023-04-05T09:13:47.481" v="260" actId="2696"/>
        <pc:sldMkLst>
          <pc:docMk/>
          <pc:sldMk cId="665196034" sldId="290"/>
        </pc:sldMkLst>
        <pc:spChg chg="add mod">
          <ac:chgData name="victor lorenzo sellares" userId="cca9b460c6724927" providerId="LiveId" clId="{E96B30E6-8605-4BA9-B3AE-BB85A6BCB15B}" dt="2023-04-05T09:13:29.230" v="255"/>
          <ac:spMkLst>
            <pc:docMk/>
            <pc:sldMk cId="665196034" sldId="290"/>
            <ac:spMk id="2" creationId="{42CCBC5C-80AB-6F45-DBC4-C3E4DF55AE64}"/>
          </ac:spMkLst>
        </pc:spChg>
      </pc:sldChg>
      <pc:sldChg chg="addSp delSp modSp new mod">
        <pc:chgData name="victor lorenzo sellares" userId="cca9b460c6724927" providerId="LiveId" clId="{E96B30E6-8605-4BA9-B3AE-BB85A6BCB15B}" dt="2023-04-14T08:27:27.422" v="3253" actId="6549"/>
        <pc:sldMkLst>
          <pc:docMk/>
          <pc:sldMk cId="2827535812" sldId="291"/>
        </pc:sldMkLst>
        <pc:spChg chg="add del mod">
          <ac:chgData name="victor lorenzo sellares" userId="cca9b460c6724927" providerId="LiveId" clId="{E96B30E6-8605-4BA9-B3AE-BB85A6BCB15B}" dt="2023-04-13T20:21:32.341" v="2664" actId="478"/>
          <ac:spMkLst>
            <pc:docMk/>
            <pc:sldMk cId="2827535812" sldId="291"/>
            <ac:spMk id="2" creationId="{91259BF6-F61F-3F3E-A3A9-DC3CB7F2E115}"/>
          </ac:spMkLst>
        </pc:spChg>
        <pc:spChg chg="del">
          <ac:chgData name="victor lorenzo sellares" userId="cca9b460c6724927" providerId="LiveId" clId="{E96B30E6-8605-4BA9-B3AE-BB85A6BCB15B}" dt="2023-04-05T09:13:40.325" v="258" actId="478"/>
          <ac:spMkLst>
            <pc:docMk/>
            <pc:sldMk cId="2827535812" sldId="291"/>
            <ac:spMk id="2" creationId="{E833BBED-2560-617A-A781-949661C5779F}"/>
          </ac:spMkLst>
        </pc:spChg>
        <pc:spChg chg="del">
          <ac:chgData name="victor lorenzo sellares" userId="cca9b460c6724927" providerId="LiveId" clId="{E96B30E6-8605-4BA9-B3AE-BB85A6BCB15B}" dt="2023-04-05T09:13:39.010" v="257" actId="478"/>
          <ac:spMkLst>
            <pc:docMk/>
            <pc:sldMk cId="2827535812" sldId="291"/>
            <ac:spMk id="3" creationId="{74D02010-6464-F59A-B1A9-38408A161B20}"/>
          </ac:spMkLst>
        </pc:spChg>
        <pc:spChg chg="add mod">
          <ac:chgData name="victor lorenzo sellares" userId="cca9b460c6724927" providerId="LiveId" clId="{E96B30E6-8605-4BA9-B3AE-BB85A6BCB15B}" dt="2023-04-14T08:27:27.422" v="3253" actId="6549"/>
          <ac:spMkLst>
            <pc:docMk/>
            <pc:sldMk cId="2827535812" sldId="291"/>
            <ac:spMk id="4" creationId="{B8BB09A1-9BD0-396C-B541-930EC610F2E7}"/>
          </ac:spMkLst>
        </pc:spChg>
        <pc:spChg chg="add mod">
          <ac:chgData name="victor lorenzo sellares" userId="cca9b460c6724927" providerId="LiveId" clId="{E96B30E6-8605-4BA9-B3AE-BB85A6BCB15B}" dt="2023-04-13T20:21:58.592" v="2670" actId="1076"/>
          <ac:spMkLst>
            <pc:docMk/>
            <pc:sldMk cId="2827535812" sldId="291"/>
            <ac:spMk id="5" creationId="{E0EFA9A5-A087-7AB0-7702-528D568A8CE4}"/>
          </ac:spMkLst>
        </pc:spChg>
      </pc:sldChg>
      <pc:sldChg chg="addSp modSp new mod">
        <pc:chgData name="victor lorenzo sellares" userId="cca9b460c6724927" providerId="LiveId" clId="{E96B30E6-8605-4BA9-B3AE-BB85A6BCB15B}" dt="2023-04-11T14:52:52.845" v="1537" actId="115"/>
        <pc:sldMkLst>
          <pc:docMk/>
          <pc:sldMk cId="1626674889" sldId="292"/>
        </pc:sldMkLst>
        <pc:spChg chg="add mod">
          <ac:chgData name="victor lorenzo sellares" userId="cca9b460c6724927" providerId="LiveId" clId="{E96B30E6-8605-4BA9-B3AE-BB85A6BCB15B}" dt="2023-04-06T18:23:53.728" v="357" actId="1076"/>
          <ac:spMkLst>
            <pc:docMk/>
            <pc:sldMk cId="1626674889" sldId="292"/>
            <ac:spMk id="2" creationId="{35368C4A-A8BB-FDDC-CCD9-CEADAF078D37}"/>
          </ac:spMkLst>
        </pc:spChg>
        <pc:spChg chg="add mod">
          <ac:chgData name="victor lorenzo sellares" userId="cca9b460c6724927" providerId="LiveId" clId="{E96B30E6-8605-4BA9-B3AE-BB85A6BCB15B}" dt="2023-04-11T14:52:52.845" v="1537" actId="115"/>
          <ac:spMkLst>
            <pc:docMk/>
            <pc:sldMk cId="1626674889" sldId="292"/>
            <ac:spMk id="4" creationId="{6BD87364-ACB8-1F19-1222-79604A3DAA24}"/>
          </ac:spMkLst>
        </pc:spChg>
      </pc:sldChg>
      <pc:sldChg chg="addSp delSp modSp new mod">
        <pc:chgData name="victor lorenzo sellares" userId="cca9b460c6724927" providerId="LiveId" clId="{E96B30E6-8605-4BA9-B3AE-BB85A6BCB15B}" dt="2023-04-17T06:17:02.084" v="3369" actId="1035"/>
        <pc:sldMkLst>
          <pc:docMk/>
          <pc:sldMk cId="1198683418" sldId="293"/>
        </pc:sldMkLst>
        <pc:spChg chg="mod topLvl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4" creationId="{B9C7BCBC-8E08-A8F5-0562-0D80DA9E4440}"/>
          </ac:spMkLst>
        </pc:spChg>
        <pc:spChg chg="add del mod">
          <ac:chgData name="victor lorenzo sellares" userId="cca9b460c6724927" providerId="LiveId" clId="{E96B30E6-8605-4BA9-B3AE-BB85A6BCB15B}" dt="2023-04-06T18:32:51.978" v="430"/>
          <ac:spMkLst>
            <pc:docMk/>
            <pc:sldMk cId="1198683418" sldId="293"/>
            <ac:spMk id="8" creationId="{49F41737-CD85-D939-7B9E-20179F705771}"/>
          </ac:spMkLst>
        </pc:spChg>
        <pc:spChg chg="add mod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8" creationId="{CCAD4874-EA12-00A7-6517-945035E89B88}"/>
          </ac:spMkLst>
        </pc:spChg>
        <pc:spChg chg="add mod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10" creationId="{B193D7D6-BC54-D0EA-8A2C-6F88359BF1C5}"/>
          </ac:spMkLst>
        </pc:spChg>
        <pc:spChg chg="mod">
          <ac:chgData name="victor lorenzo sellares" userId="cca9b460c6724927" providerId="LiveId" clId="{E96B30E6-8605-4BA9-B3AE-BB85A6BCB15B}" dt="2023-04-07T17:57:01.372" v="528"/>
          <ac:spMkLst>
            <pc:docMk/>
            <pc:sldMk cId="1198683418" sldId="293"/>
            <ac:spMk id="12" creationId="{0235AF9B-FF89-CB78-A025-9A471DD3D1A8}"/>
          </ac:spMkLst>
        </pc:spChg>
        <pc:spChg chg="add mod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18" creationId="{E349C662-31E7-8916-176A-8D93F7AD718D}"/>
          </ac:spMkLst>
        </pc:spChg>
        <pc:spChg chg="add mod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21" creationId="{5CE48752-930D-0935-3B16-A705CE9A571A}"/>
          </ac:spMkLst>
        </pc:spChg>
        <pc:spChg chg="add mod">
          <ac:chgData name="victor lorenzo sellares" userId="cca9b460c6724927" providerId="LiveId" clId="{E96B30E6-8605-4BA9-B3AE-BB85A6BCB15B}" dt="2023-04-17T06:17:02.084" v="3369" actId="1035"/>
          <ac:spMkLst>
            <pc:docMk/>
            <pc:sldMk cId="1198683418" sldId="293"/>
            <ac:spMk id="22" creationId="{95C22E80-51E5-1314-A3B3-0AF5BD49118E}"/>
          </ac:spMkLst>
        </pc:spChg>
        <pc:grpChg chg="add del mod">
          <ac:chgData name="victor lorenzo sellares" userId="cca9b460c6724927" providerId="LiveId" clId="{E96B30E6-8605-4BA9-B3AE-BB85A6BCB15B}" dt="2023-04-07T18:15:45.679" v="947" actId="165"/>
          <ac:grpSpMkLst>
            <pc:docMk/>
            <pc:sldMk cId="1198683418" sldId="293"/>
            <ac:grpSpMk id="2" creationId="{55145CB9-763C-9948-45B4-E32CCE9C47F9}"/>
          </ac:grpSpMkLst>
        </pc:grpChg>
        <pc:grpChg chg="add mod">
          <ac:chgData name="victor lorenzo sellares" userId="cca9b460c6724927" providerId="LiveId" clId="{E96B30E6-8605-4BA9-B3AE-BB85A6BCB15B}" dt="2023-04-17T06:17:02.084" v="3369" actId="1035"/>
          <ac:grpSpMkLst>
            <pc:docMk/>
            <pc:sldMk cId="1198683418" sldId="293"/>
            <ac:grpSpMk id="9" creationId="{BDF7D137-5DF8-5D74-CE89-B78D9C34EE44}"/>
          </ac:grpSpMkLst>
        </pc:grpChg>
        <pc:picChg chg="mod topLvl">
          <ac:chgData name="victor lorenzo sellares" userId="cca9b460c6724927" providerId="LiveId" clId="{E96B30E6-8605-4BA9-B3AE-BB85A6BCB15B}" dt="2023-04-17T06:17:02.084" v="3369" actId="1035"/>
          <ac:picMkLst>
            <pc:docMk/>
            <pc:sldMk cId="1198683418" sldId="293"/>
            <ac:picMk id="3" creationId="{D91A508D-A147-13E0-90C1-708AB1D992EA}"/>
          </ac:picMkLst>
        </pc:picChg>
        <pc:picChg chg="mod topLvl">
          <ac:chgData name="victor lorenzo sellares" userId="cca9b460c6724927" providerId="LiveId" clId="{E96B30E6-8605-4BA9-B3AE-BB85A6BCB15B}" dt="2023-04-17T06:17:02.084" v="3369" actId="1035"/>
          <ac:picMkLst>
            <pc:docMk/>
            <pc:sldMk cId="1198683418" sldId="293"/>
            <ac:picMk id="5" creationId="{F0357F75-A84D-D20F-15F5-07FB28C17F4D}"/>
          </ac:picMkLst>
        </pc:picChg>
        <pc:picChg chg="mod topLvl">
          <ac:chgData name="victor lorenzo sellares" userId="cca9b460c6724927" providerId="LiveId" clId="{E96B30E6-8605-4BA9-B3AE-BB85A6BCB15B}" dt="2023-04-17T06:17:02.084" v="3369" actId="1035"/>
          <ac:picMkLst>
            <pc:docMk/>
            <pc:sldMk cId="1198683418" sldId="293"/>
            <ac:picMk id="6" creationId="{3ADFEA37-DD94-4498-BC2F-3F044CB72B4B}"/>
          </ac:picMkLst>
        </pc:picChg>
        <pc:picChg chg="mod topLvl">
          <ac:chgData name="victor lorenzo sellares" userId="cca9b460c6724927" providerId="LiveId" clId="{E96B30E6-8605-4BA9-B3AE-BB85A6BCB15B}" dt="2023-04-17T06:17:02.084" v="3369" actId="1035"/>
          <ac:picMkLst>
            <pc:docMk/>
            <pc:sldMk cId="1198683418" sldId="293"/>
            <ac:picMk id="7" creationId="{ED836086-4EA9-AE0D-AD49-E4FE177B8E29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1" creationId="{3A7ED015-6B08-014D-20EA-E877AA3219E2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3" creationId="{9B484D16-B906-0A4A-B216-36862E14A311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4" creationId="{4BD37E1E-8782-81FE-8764-45C0F1208DAB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5" creationId="{01AC8CC3-BB7D-A304-D69E-4BAA11BE6EDF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6" creationId="{ECF70448-8617-57D0-4468-3DD844F5B973}"/>
          </ac:picMkLst>
        </pc:picChg>
        <pc:picChg chg="mod">
          <ac:chgData name="victor lorenzo sellares" userId="cca9b460c6724927" providerId="LiveId" clId="{E96B30E6-8605-4BA9-B3AE-BB85A6BCB15B}" dt="2023-04-07T17:57:01.372" v="528"/>
          <ac:picMkLst>
            <pc:docMk/>
            <pc:sldMk cId="1198683418" sldId="293"/>
            <ac:picMk id="17" creationId="{BCEE441E-394B-F312-D4D0-89AC075E8336}"/>
          </ac:picMkLst>
        </pc:picChg>
        <pc:picChg chg="add del mod">
          <ac:chgData name="victor lorenzo sellares" userId="cca9b460c6724927" providerId="LiveId" clId="{E96B30E6-8605-4BA9-B3AE-BB85A6BCB15B}" dt="2023-04-07T17:59:10.206" v="594" actId="478"/>
          <ac:picMkLst>
            <pc:docMk/>
            <pc:sldMk cId="1198683418" sldId="293"/>
            <ac:picMk id="19" creationId="{780E22D8-03AB-35E4-46F9-0A7B8D0B957B}"/>
          </ac:picMkLst>
        </pc:picChg>
        <pc:picChg chg="add del mod">
          <ac:chgData name="victor lorenzo sellares" userId="cca9b460c6724927" providerId="LiveId" clId="{E96B30E6-8605-4BA9-B3AE-BB85A6BCB15B}" dt="2023-04-07T17:58:57.756" v="591" actId="478"/>
          <ac:picMkLst>
            <pc:docMk/>
            <pc:sldMk cId="1198683418" sldId="293"/>
            <ac:picMk id="20" creationId="{3225D2C9-927B-C6E9-3AF3-501827B17525}"/>
          </ac:picMkLst>
        </pc:picChg>
        <pc:cxnChg chg="add mod">
          <ac:chgData name="victor lorenzo sellares" userId="cca9b460c6724927" providerId="LiveId" clId="{E96B30E6-8605-4BA9-B3AE-BB85A6BCB15B}" dt="2023-04-17T06:17:02.084" v="3369" actId="1035"/>
          <ac:cxnSpMkLst>
            <pc:docMk/>
            <pc:sldMk cId="1198683418" sldId="293"/>
            <ac:cxnSpMk id="23" creationId="{413B08CF-9645-CFBC-E443-5CBF82A2A9CF}"/>
          </ac:cxnSpMkLst>
        </pc:cxnChg>
      </pc:sldChg>
      <pc:sldChg chg="addSp modSp new del mod">
        <pc:chgData name="victor lorenzo sellares" userId="cca9b460c6724927" providerId="LiveId" clId="{E96B30E6-8605-4BA9-B3AE-BB85A6BCB15B}" dt="2023-04-07T17:57:42.149" v="536" actId="2696"/>
        <pc:sldMkLst>
          <pc:docMk/>
          <pc:sldMk cId="1944705735" sldId="294"/>
        </pc:sldMkLst>
        <pc:grpChg chg="add mod">
          <ac:chgData name="victor lorenzo sellares" userId="cca9b460c6724927" providerId="LiveId" clId="{E96B30E6-8605-4BA9-B3AE-BB85A6BCB15B}" dt="2023-04-07T17:56:18.376" v="517" actId="1076"/>
          <ac:grpSpMkLst>
            <pc:docMk/>
            <pc:sldMk cId="1944705735" sldId="294"/>
            <ac:grpSpMk id="11" creationId="{55608006-DC9A-956F-C59F-04353360A0CB}"/>
          </ac:grpSpMkLst>
        </pc:grpChg>
        <pc:picChg chg="add mod">
          <ac:chgData name="victor lorenzo sellares" userId="cca9b460c6724927" providerId="LiveId" clId="{E96B30E6-8605-4BA9-B3AE-BB85A6BCB15B}" dt="2023-04-07T17:55:59.569" v="514" actId="164"/>
          <ac:picMkLst>
            <pc:docMk/>
            <pc:sldMk cId="1944705735" sldId="294"/>
            <ac:picMk id="2" creationId="{1F0C4D51-197E-60E7-CFB7-7312DBFEC72C}"/>
          </ac:picMkLst>
        </pc:picChg>
        <pc:cxnChg chg="add mod">
          <ac:chgData name="victor lorenzo sellares" userId="cca9b460c6724927" providerId="LiveId" clId="{E96B30E6-8605-4BA9-B3AE-BB85A6BCB15B}" dt="2023-04-07T17:55:59.569" v="514" actId="164"/>
          <ac:cxnSpMkLst>
            <pc:docMk/>
            <pc:sldMk cId="1944705735" sldId="294"/>
            <ac:cxnSpMk id="3" creationId="{D6A60290-9532-5B58-C8B1-BC7CA9E4717A}"/>
          </ac:cxnSpMkLst>
        </pc:cxnChg>
        <pc:cxnChg chg="add mod">
          <ac:chgData name="victor lorenzo sellares" userId="cca9b460c6724927" providerId="LiveId" clId="{E96B30E6-8605-4BA9-B3AE-BB85A6BCB15B}" dt="2023-04-07T17:55:59.569" v="514" actId="164"/>
          <ac:cxnSpMkLst>
            <pc:docMk/>
            <pc:sldMk cId="1944705735" sldId="294"/>
            <ac:cxnSpMk id="4" creationId="{F3E4906A-C1E2-73F1-E47A-40BC5096D149}"/>
          </ac:cxnSpMkLst>
        </pc:cxnChg>
        <pc:cxnChg chg="add mod">
          <ac:chgData name="victor lorenzo sellares" userId="cca9b460c6724927" providerId="LiveId" clId="{E96B30E6-8605-4BA9-B3AE-BB85A6BCB15B}" dt="2023-04-07T17:55:59.569" v="514" actId="164"/>
          <ac:cxnSpMkLst>
            <pc:docMk/>
            <pc:sldMk cId="1944705735" sldId="294"/>
            <ac:cxnSpMk id="5" creationId="{8314FE01-4325-4C8B-C7E6-0366905E056D}"/>
          </ac:cxnSpMkLst>
        </pc:cxnChg>
        <pc:cxnChg chg="add mod">
          <ac:chgData name="victor lorenzo sellares" userId="cca9b460c6724927" providerId="LiveId" clId="{E96B30E6-8605-4BA9-B3AE-BB85A6BCB15B}" dt="2023-04-07T17:55:59.569" v="514" actId="164"/>
          <ac:cxnSpMkLst>
            <pc:docMk/>
            <pc:sldMk cId="1944705735" sldId="294"/>
            <ac:cxnSpMk id="6" creationId="{E237EAE1-7F5E-13FD-5DE7-512F4DBE04F7}"/>
          </ac:cxnSpMkLst>
        </pc:cxnChg>
      </pc:sldChg>
      <pc:sldChg chg="addSp delSp modSp mod">
        <pc:chgData name="victor lorenzo sellares" userId="cca9b460c6724927" providerId="LiveId" clId="{E96B30E6-8605-4BA9-B3AE-BB85A6BCB15B}" dt="2023-04-17T06:21:21.852" v="3466"/>
        <pc:sldMkLst>
          <pc:docMk/>
          <pc:sldMk cId="2766326202" sldId="294"/>
        </pc:sldMkLst>
        <pc:spChg chg="add mod">
          <ac:chgData name="victor lorenzo sellares" userId="cca9b460c6724927" providerId="LiveId" clId="{E96B30E6-8605-4BA9-B3AE-BB85A6BCB15B}" dt="2023-04-17T06:20:49.646" v="3457" actId="1035"/>
          <ac:spMkLst>
            <pc:docMk/>
            <pc:sldMk cId="2766326202" sldId="294"/>
            <ac:spMk id="3" creationId="{5E86838D-4FD1-EA84-7A14-01D175E662A3}"/>
          </ac:spMkLst>
        </pc:spChg>
        <pc:spChg chg="add mod">
          <ac:chgData name="victor lorenzo sellares" userId="cca9b460c6724927" providerId="LiveId" clId="{E96B30E6-8605-4BA9-B3AE-BB85A6BCB15B}" dt="2023-04-17T06:21:06.529" v="3464" actId="20577"/>
          <ac:spMkLst>
            <pc:docMk/>
            <pc:sldMk cId="2766326202" sldId="294"/>
            <ac:spMk id="8" creationId="{A50CE5BC-4CDC-2D75-01F7-A61B5F4D4019}"/>
          </ac:spMkLst>
        </pc:spChg>
        <pc:spChg chg="del mod">
          <ac:chgData name="victor lorenzo sellares" userId="cca9b460c6724927" providerId="LiveId" clId="{E96B30E6-8605-4BA9-B3AE-BB85A6BCB15B}" dt="2023-04-17T06:21:21.852" v="3466"/>
          <ac:spMkLst>
            <pc:docMk/>
            <pc:sldMk cId="2766326202" sldId="294"/>
            <ac:spMk id="10" creationId="{00000000-0000-0000-0000-000000000000}"/>
          </ac:spMkLst>
        </pc:spChg>
        <pc:spChg chg="mod">
          <ac:chgData name="victor lorenzo sellares" userId="cca9b460c6724927" providerId="LiveId" clId="{E96B30E6-8605-4BA9-B3AE-BB85A6BCB15B}" dt="2023-04-17T06:20:56.617" v="3459" actId="1035"/>
          <ac:spMkLst>
            <pc:docMk/>
            <pc:sldMk cId="2766326202" sldId="294"/>
            <ac:spMk id="13" creationId="{00000000-0000-0000-0000-000000000000}"/>
          </ac:spMkLst>
        </pc:spChg>
        <pc:spChg chg="add mod">
          <ac:chgData name="victor lorenzo sellares" userId="cca9b460c6724927" providerId="LiveId" clId="{E96B30E6-8605-4BA9-B3AE-BB85A6BCB15B}" dt="2023-04-17T06:20:49.646" v="3457" actId="1035"/>
          <ac:spMkLst>
            <pc:docMk/>
            <pc:sldMk cId="2766326202" sldId="294"/>
            <ac:spMk id="14" creationId="{064D2A64-5F56-1583-16D2-8E06C9FF133D}"/>
          </ac:spMkLst>
        </pc:spChg>
        <pc:spChg chg="mod">
          <ac:chgData name="victor lorenzo sellares" userId="cca9b460c6724927" providerId="LiveId" clId="{E96B30E6-8605-4BA9-B3AE-BB85A6BCB15B}" dt="2023-04-17T06:19:58.910" v="3440" actId="1076"/>
          <ac:spMkLst>
            <pc:docMk/>
            <pc:sldMk cId="2766326202" sldId="294"/>
            <ac:spMk id="15" creationId="{2465213A-29E5-D2FF-6A98-2AA0F106F6F9}"/>
          </ac:spMkLst>
        </pc:spChg>
        <pc:grpChg chg="del mod">
          <ac:chgData name="victor lorenzo sellares" userId="cca9b460c6724927" providerId="LiveId" clId="{E96B30E6-8605-4BA9-B3AE-BB85A6BCB15B}" dt="2023-04-09T09:29:19.902" v="1056" actId="165"/>
          <ac:grpSpMkLst>
            <pc:docMk/>
            <pc:sldMk cId="2766326202" sldId="294"/>
            <ac:grpSpMk id="4" creationId="{00000000-0000-0000-0000-000000000000}"/>
          </ac:grpSpMkLst>
        </pc:grpChg>
        <pc:picChg chg="mod topLvl">
          <ac:chgData name="victor lorenzo sellares" userId="cca9b460c6724927" providerId="LiveId" clId="{E96B30E6-8605-4BA9-B3AE-BB85A6BCB15B}" dt="2023-04-17T06:20:49.646" v="3457" actId="1035"/>
          <ac:picMkLst>
            <pc:docMk/>
            <pc:sldMk cId="2766326202" sldId="294"/>
            <ac:picMk id="5" creationId="{00000000-0000-0000-0000-000000000000}"/>
          </ac:picMkLst>
        </pc:picChg>
        <pc:picChg chg="mod topLvl">
          <ac:chgData name="victor lorenzo sellares" userId="cca9b460c6724927" providerId="LiveId" clId="{E96B30E6-8605-4BA9-B3AE-BB85A6BCB15B}" dt="2023-04-17T06:20:49.646" v="3457" actId="1035"/>
          <ac:picMkLst>
            <pc:docMk/>
            <pc:sldMk cId="2766326202" sldId="294"/>
            <ac:picMk id="6" creationId="{00000000-0000-0000-0000-000000000000}"/>
          </ac:picMkLst>
        </pc:picChg>
        <pc:picChg chg="mod topLvl">
          <ac:chgData name="victor lorenzo sellares" userId="cca9b460c6724927" providerId="LiveId" clId="{E96B30E6-8605-4BA9-B3AE-BB85A6BCB15B}" dt="2023-04-09T09:29:19.902" v="1056" actId="165"/>
          <ac:picMkLst>
            <pc:docMk/>
            <pc:sldMk cId="2766326202" sldId="294"/>
            <ac:picMk id="7" creationId="{00000000-0000-0000-0000-000000000000}"/>
          </ac:picMkLst>
        </pc:picChg>
        <pc:picChg chg="del mod topLvl">
          <ac:chgData name="victor lorenzo sellares" userId="cca9b460c6724927" providerId="LiveId" clId="{E96B30E6-8605-4BA9-B3AE-BB85A6BCB15B}" dt="2023-04-09T09:31:11.504" v="1100" actId="478"/>
          <ac:picMkLst>
            <pc:docMk/>
            <pc:sldMk cId="2766326202" sldId="294"/>
            <ac:picMk id="8" creationId="{00000000-0000-0000-0000-000000000000}"/>
          </ac:picMkLst>
        </pc:picChg>
        <pc:picChg chg="del mod topLvl">
          <ac:chgData name="victor lorenzo sellares" userId="cca9b460c6724927" providerId="LiveId" clId="{E96B30E6-8605-4BA9-B3AE-BB85A6BCB15B}" dt="2023-04-09T09:31:11.504" v="1100" actId="478"/>
          <ac:picMkLst>
            <pc:docMk/>
            <pc:sldMk cId="2766326202" sldId="294"/>
            <ac:picMk id="9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9T09:30:21.338" v="1091" actId="478"/>
          <ac:picMkLst>
            <pc:docMk/>
            <pc:sldMk cId="2766326202" sldId="294"/>
            <ac:picMk id="11" creationId="{00000000-0000-0000-0000-000000000000}"/>
          </ac:picMkLst>
        </pc:picChg>
        <pc:picChg chg="del">
          <ac:chgData name="victor lorenzo sellares" userId="cca9b460c6724927" providerId="LiveId" clId="{E96B30E6-8605-4BA9-B3AE-BB85A6BCB15B}" dt="2023-04-09T09:31:39.826" v="1107" actId="478"/>
          <ac:picMkLst>
            <pc:docMk/>
            <pc:sldMk cId="2766326202" sldId="294"/>
            <ac:picMk id="12" creationId="{00000000-0000-0000-0000-000000000000}"/>
          </ac:picMkLst>
        </pc:picChg>
        <pc:cxnChg chg="mod">
          <ac:chgData name="victor lorenzo sellares" userId="cca9b460c6724927" providerId="LiveId" clId="{E96B30E6-8605-4BA9-B3AE-BB85A6BCB15B}" dt="2023-04-17T06:20:53.657" v="3458" actId="1035"/>
          <ac:cxnSpMkLst>
            <pc:docMk/>
            <pc:sldMk cId="2766326202" sldId="294"/>
            <ac:cxnSpMk id="2" creationId="{ABFCF768-352F-16D0-4B5C-458C4FE9F0A6}"/>
          </ac:cxnSpMkLst>
        </pc:cxnChg>
        <pc:cxnChg chg="add mod">
          <ac:chgData name="victor lorenzo sellares" userId="cca9b460c6724927" providerId="LiveId" clId="{E96B30E6-8605-4BA9-B3AE-BB85A6BCB15B}" dt="2023-04-17T06:20:49.646" v="3457" actId="1035"/>
          <ac:cxnSpMkLst>
            <pc:docMk/>
            <pc:sldMk cId="2766326202" sldId="294"/>
            <ac:cxnSpMk id="17" creationId="{DA84C0C3-6AF7-45C8-B651-BE0D538BA224}"/>
          </ac:cxnSpMkLst>
        </pc:cxnChg>
        <pc:cxnChg chg="add mod">
          <ac:chgData name="victor lorenzo sellares" userId="cca9b460c6724927" providerId="LiveId" clId="{E96B30E6-8605-4BA9-B3AE-BB85A6BCB15B}" dt="2023-04-17T06:20:49.646" v="3457" actId="1035"/>
          <ac:cxnSpMkLst>
            <pc:docMk/>
            <pc:sldMk cId="2766326202" sldId="294"/>
            <ac:cxnSpMk id="20" creationId="{0982237F-0928-B316-BF23-E48B30CE3A7E}"/>
          </ac:cxnSpMkLst>
        </pc:cxnChg>
      </pc:sldChg>
      <pc:sldChg chg="addSp new del mod">
        <pc:chgData name="victor lorenzo sellares" userId="cca9b460c6724927" providerId="LiveId" clId="{E96B30E6-8605-4BA9-B3AE-BB85A6BCB15B}" dt="2023-04-07T18:12:01.449" v="899" actId="2696"/>
        <pc:sldMkLst>
          <pc:docMk/>
          <pc:sldMk cId="3605617568" sldId="294"/>
        </pc:sldMkLst>
        <pc:spChg chg="add">
          <ac:chgData name="victor lorenzo sellares" userId="cca9b460c6724927" providerId="LiveId" clId="{E96B30E6-8605-4BA9-B3AE-BB85A6BCB15B}" dt="2023-04-07T18:10:17.664" v="865" actId="22"/>
          <ac:spMkLst>
            <pc:docMk/>
            <pc:sldMk cId="3605617568" sldId="294"/>
            <ac:spMk id="3" creationId="{81C807A1-EB1D-A8B1-2303-81D96C0D1FF3}"/>
          </ac:spMkLst>
        </pc:spChg>
      </pc:sldChg>
      <pc:sldChg chg="addSp delSp modSp new del mod">
        <pc:chgData name="victor lorenzo sellares" userId="cca9b460c6724927" providerId="LiveId" clId="{E96B30E6-8605-4BA9-B3AE-BB85A6BCB15B}" dt="2023-04-07T18:08:16.052" v="797" actId="2696"/>
        <pc:sldMkLst>
          <pc:docMk/>
          <pc:sldMk cId="3866440633" sldId="294"/>
        </pc:sldMkLst>
        <pc:spChg chg="add del mod">
          <ac:chgData name="victor lorenzo sellares" userId="cca9b460c6724927" providerId="LiveId" clId="{E96B30E6-8605-4BA9-B3AE-BB85A6BCB15B}" dt="2023-04-07T18:04:59.847" v="705" actId="478"/>
          <ac:spMkLst>
            <pc:docMk/>
            <pc:sldMk cId="3866440633" sldId="294"/>
            <ac:spMk id="2" creationId="{0DCA5C9F-ACD9-E87E-0E93-EF641AD314EE}"/>
          </ac:spMkLst>
        </pc:spChg>
        <pc:spChg chg="add">
          <ac:chgData name="victor lorenzo sellares" userId="cca9b460c6724927" providerId="LiveId" clId="{E96B30E6-8605-4BA9-B3AE-BB85A6BCB15B}" dt="2023-04-07T18:04:55.800" v="704" actId="22"/>
          <ac:spMkLst>
            <pc:docMk/>
            <pc:sldMk cId="3866440633" sldId="294"/>
            <ac:spMk id="4" creationId="{95FF134A-98A6-AB31-90C0-AEE401193736}"/>
          </ac:spMkLst>
        </pc:spChg>
      </pc:sldChg>
      <pc:sldChg chg="modSp add mod">
        <pc:chgData name="victor lorenzo sellares" userId="cca9b460c6724927" providerId="LiveId" clId="{E96B30E6-8605-4BA9-B3AE-BB85A6BCB15B}" dt="2023-04-11T15:02:14.039" v="1879" actId="1076"/>
        <pc:sldMkLst>
          <pc:docMk/>
          <pc:sldMk cId="66787943" sldId="295"/>
        </pc:sldMkLst>
        <pc:spChg chg="mod">
          <ac:chgData name="victor lorenzo sellares" userId="cca9b460c6724927" providerId="LiveId" clId="{E96B30E6-8605-4BA9-B3AE-BB85A6BCB15B}" dt="2023-04-11T15:02:14.039" v="1879" actId="1076"/>
          <ac:spMkLst>
            <pc:docMk/>
            <pc:sldMk cId="66787943" sldId="295"/>
            <ac:spMk id="2" creationId="{35368C4A-A8BB-FDDC-CCD9-CEADAF078D37}"/>
          </ac:spMkLst>
        </pc:spChg>
        <pc:spChg chg="mod">
          <ac:chgData name="victor lorenzo sellares" userId="cca9b460c6724927" providerId="LiveId" clId="{E96B30E6-8605-4BA9-B3AE-BB85A6BCB15B}" dt="2023-04-11T15:02:14.039" v="1879" actId="1076"/>
          <ac:spMkLst>
            <pc:docMk/>
            <pc:sldMk cId="66787943" sldId="295"/>
            <ac:spMk id="4" creationId="{6BD87364-ACB8-1F19-1222-79604A3DAA24}"/>
          </ac:spMkLst>
        </pc:spChg>
      </pc:sldChg>
      <pc:sldChg chg="addSp delSp modSp new mod">
        <pc:chgData name="victor lorenzo sellares" userId="cca9b460c6724927" providerId="LiveId" clId="{E96B30E6-8605-4BA9-B3AE-BB85A6BCB15B}" dt="2023-04-18T10:05:57.935" v="3909" actId="115"/>
        <pc:sldMkLst>
          <pc:docMk/>
          <pc:sldMk cId="352248736" sldId="296"/>
        </pc:sldMkLst>
        <pc:spChg chg="add mod">
          <ac:chgData name="victor lorenzo sellares" userId="cca9b460c6724927" providerId="LiveId" clId="{E96B30E6-8605-4BA9-B3AE-BB85A6BCB15B}" dt="2023-04-17T06:26:30.265" v="3568" actId="1035"/>
          <ac:spMkLst>
            <pc:docMk/>
            <pc:sldMk cId="352248736" sldId="296"/>
            <ac:spMk id="3" creationId="{9DA56C4B-37A7-5392-4B3E-3572C176176F}"/>
          </ac:spMkLst>
        </pc:spChg>
        <pc:spChg chg="add del">
          <ac:chgData name="victor lorenzo sellares" userId="cca9b460c6724927" providerId="LiveId" clId="{E96B30E6-8605-4BA9-B3AE-BB85A6BCB15B}" dt="2023-04-11T15:14:17.473" v="2373" actId="22"/>
          <ac:spMkLst>
            <pc:docMk/>
            <pc:sldMk cId="352248736" sldId="296"/>
            <ac:spMk id="5" creationId="{82F1E039-F2EF-04C6-FD29-8750EC246787}"/>
          </ac:spMkLst>
        </pc:spChg>
        <pc:spChg chg="add mod">
          <ac:chgData name="victor lorenzo sellares" userId="cca9b460c6724927" providerId="LiveId" clId="{E96B30E6-8605-4BA9-B3AE-BB85A6BCB15B}" dt="2023-04-17T06:26:34.537" v="3575" actId="1035"/>
          <ac:spMkLst>
            <pc:docMk/>
            <pc:sldMk cId="352248736" sldId="296"/>
            <ac:spMk id="7" creationId="{D78C3AC3-BFF6-FCAA-B392-07D3C8DF3DE6}"/>
          </ac:spMkLst>
        </pc:spChg>
        <pc:spChg chg="mod">
          <ac:chgData name="victor lorenzo sellares" userId="cca9b460c6724927" providerId="LiveId" clId="{E96B30E6-8605-4BA9-B3AE-BB85A6BCB15B}" dt="2023-04-11T15:14:56.403" v="2380"/>
          <ac:spMkLst>
            <pc:docMk/>
            <pc:sldMk cId="352248736" sldId="296"/>
            <ac:spMk id="10" creationId="{21DBFF76-37DA-A0F4-E484-CE8A16CE8EBF}"/>
          </ac:spMkLst>
        </pc:spChg>
        <pc:spChg chg="mod">
          <ac:chgData name="victor lorenzo sellares" userId="cca9b460c6724927" providerId="LiveId" clId="{E96B30E6-8605-4BA9-B3AE-BB85A6BCB15B}" dt="2023-04-11T15:14:56.403" v="2380"/>
          <ac:spMkLst>
            <pc:docMk/>
            <pc:sldMk cId="352248736" sldId="296"/>
            <ac:spMk id="12" creationId="{D5FB964B-820C-6CEB-0162-B8C20974AFC9}"/>
          </ac:spMkLst>
        </pc:spChg>
        <pc:spChg chg="mod">
          <ac:chgData name="victor lorenzo sellares" userId="cca9b460c6724927" providerId="LiveId" clId="{E96B30E6-8605-4BA9-B3AE-BB85A6BCB15B}" dt="2023-04-11T15:14:56.403" v="2380"/>
          <ac:spMkLst>
            <pc:docMk/>
            <pc:sldMk cId="352248736" sldId="296"/>
            <ac:spMk id="16" creationId="{ADAC9CC6-D9F6-7312-560C-F75308EBF880}"/>
          </ac:spMkLst>
        </pc:spChg>
        <pc:spChg chg="mod">
          <ac:chgData name="victor lorenzo sellares" userId="cca9b460c6724927" providerId="LiveId" clId="{E96B30E6-8605-4BA9-B3AE-BB85A6BCB15B}" dt="2023-04-11T15:14:56.403" v="2380"/>
          <ac:spMkLst>
            <pc:docMk/>
            <pc:sldMk cId="352248736" sldId="296"/>
            <ac:spMk id="20" creationId="{57271614-6EDE-2E31-8E08-E34B06B736FE}"/>
          </ac:spMkLst>
        </pc:spChg>
        <pc:spChg chg="add mod">
          <ac:chgData name="victor lorenzo sellares" userId="cca9b460c6724927" providerId="LiveId" clId="{E96B30E6-8605-4BA9-B3AE-BB85A6BCB15B}" dt="2023-04-17T06:26:24.733" v="3562" actId="1036"/>
          <ac:spMkLst>
            <pc:docMk/>
            <pc:sldMk cId="352248736" sldId="296"/>
            <ac:spMk id="23" creationId="{BBBE333B-80D7-D1FB-A74E-42A976F6D147}"/>
          </ac:spMkLst>
        </pc:spChg>
        <pc:spChg chg="add mod">
          <ac:chgData name="victor lorenzo sellares" userId="cca9b460c6724927" providerId="LiveId" clId="{E96B30E6-8605-4BA9-B3AE-BB85A6BCB15B}" dt="2023-04-18T10:05:57.935" v="3909" actId="115"/>
          <ac:spMkLst>
            <pc:docMk/>
            <pc:sldMk cId="352248736" sldId="296"/>
            <ac:spMk id="24" creationId="{B0A89AFD-A82D-F1E8-8B8B-1D98375ECB25}"/>
          </ac:spMkLst>
        </pc:spChg>
        <pc:spChg chg="add mod">
          <ac:chgData name="victor lorenzo sellares" userId="cca9b460c6724927" providerId="LiveId" clId="{E96B30E6-8605-4BA9-B3AE-BB85A6BCB15B}" dt="2023-04-17T06:26:24.733" v="3562" actId="1036"/>
          <ac:spMkLst>
            <pc:docMk/>
            <pc:sldMk cId="352248736" sldId="296"/>
            <ac:spMk id="25" creationId="{01840041-A11C-88FF-73F7-F459F1BCBA3A}"/>
          </ac:spMkLst>
        </pc:spChg>
        <pc:spChg chg="add mod">
          <ac:chgData name="victor lorenzo sellares" userId="cca9b460c6724927" providerId="LiveId" clId="{E96B30E6-8605-4BA9-B3AE-BB85A6BCB15B}" dt="2023-04-17T06:26:24.733" v="3562" actId="1036"/>
          <ac:spMkLst>
            <pc:docMk/>
            <pc:sldMk cId="352248736" sldId="296"/>
            <ac:spMk id="26" creationId="{947F45B6-FD7D-C0D6-2074-75722F6BC74A}"/>
          </ac:spMkLst>
        </pc:spChg>
        <pc:grpChg chg="add mod">
          <ac:chgData name="victor lorenzo sellares" userId="cca9b460c6724927" providerId="LiveId" clId="{E96B30E6-8605-4BA9-B3AE-BB85A6BCB15B}" dt="2023-04-17T06:26:24.733" v="3562" actId="1036"/>
          <ac:grpSpMkLst>
            <pc:docMk/>
            <pc:sldMk cId="352248736" sldId="296"/>
            <ac:grpSpMk id="8" creationId="{EC34B683-76B1-3408-3EFD-52AAA152B00F}"/>
          </ac:grpSpMkLst>
        </pc:grpChg>
        <pc:grpChg chg="add mod">
          <ac:chgData name="victor lorenzo sellares" userId="cca9b460c6724927" providerId="LiveId" clId="{E96B30E6-8605-4BA9-B3AE-BB85A6BCB15B}" dt="2023-04-17T06:26:24.733" v="3562" actId="1036"/>
          <ac:grpSpMkLst>
            <pc:docMk/>
            <pc:sldMk cId="352248736" sldId="296"/>
            <ac:grpSpMk id="14" creationId="{A46CD540-F6AA-7A96-C413-BE68819833F2}"/>
          </ac:grpSpMkLst>
        </pc:grpChg>
        <pc:grpChg chg="add mod">
          <ac:chgData name="victor lorenzo sellares" userId="cca9b460c6724927" providerId="LiveId" clId="{E96B30E6-8605-4BA9-B3AE-BB85A6BCB15B}" dt="2023-04-17T06:26:24.733" v="3562" actId="1036"/>
          <ac:grpSpMkLst>
            <pc:docMk/>
            <pc:sldMk cId="352248736" sldId="296"/>
            <ac:grpSpMk id="18" creationId="{A8B19EFE-8C10-058E-D654-365746A775EE}"/>
          </ac:grpSpMkLst>
        </pc:grp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9" creationId="{AB500BA7-2EA0-9775-C714-31D5D98222C7}"/>
          </ac:picMkLst>
        </pc:pic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11" creationId="{D7523392-EB3F-1F99-7012-652524EF2A24}"/>
          </ac:picMkLst>
        </pc:pic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13" creationId="{1ECC12E3-2130-4ABD-E3A2-7A569E7B543A}"/>
          </ac:picMkLst>
        </pc:pic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15" creationId="{9157B7B1-0C56-4514-79A2-247F8C177860}"/>
          </ac:picMkLst>
        </pc:pic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17" creationId="{E7FD41FE-8506-E01D-EB20-F952114D9CB5}"/>
          </ac:picMkLst>
        </pc:picChg>
        <pc:picChg chg="mod">
          <ac:chgData name="victor lorenzo sellares" userId="cca9b460c6724927" providerId="LiveId" clId="{E96B30E6-8605-4BA9-B3AE-BB85A6BCB15B}" dt="2023-04-11T15:14:56.403" v="2380"/>
          <ac:picMkLst>
            <pc:docMk/>
            <pc:sldMk cId="352248736" sldId="296"/>
            <ac:picMk id="19" creationId="{8DB27B17-78EF-410D-D9DE-570BE57C3C53}"/>
          </ac:picMkLst>
        </pc:picChg>
        <pc:cxnChg chg="add mod">
          <ac:chgData name="victor lorenzo sellares" userId="cca9b460c6724927" providerId="LiveId" clId="{E96B30E6-8605-4BA9-B3AE-BB85A6BCB15B}" dt="2023-04-17T06:26:30.265" v="3568" actId="1035"/>
          <ac:cxnSpMkLst>
            <pc:docMk/>
            <pc:sldMk cId="352248736" sldId="296"/>
            <ac:cxnSpMk id="21" creationId="{E8AC6451-2FE9-D1DA-C4CB-1E734E697472}"/>
          </ac:cxnSpMkLst>
        </pc:cxnChg>
      </pc:sldChg>
      <pc:sldChg chg="addSp delSp new del mod">
        <pc:chgData name="victor lorenzo sellares" userId="cca9b460c6724927" providerId="LiveId" clId="{E96B30E6-8605-4BA9-B3AE-BB85A6BCB15B}" dt="2023-04-11T15:13:31.193" v="2361" actId="680"/>
        <pc:sldMkLst>
          <pc:docMk/>
          <pc:sldMk cId="2088791596" sldId="296"/>
        </pc:sldMkLst>
        <pc:spChg chg="add del">
          <ac:chgData name="victor lorenzo sellares" userId="cca9b460c6724927" providerId="LiveId" clId="{E96B30E6-8605-4BA9-B3AE-BB85A6BCB15B}" dt="2023-04-11T15:13:30.581" v="2360" actId="22"/>
          <ac:spMkLst>
            <pc:docMk/>
            <pc:sldMk cId="2088791596" sldId="296"/>
            <ac:spMk id="3" creationId="{6C132C63-1147-AD76-A234-8A623FFB8F25}"/>
          </ac:spMkLst>
        </pc:spChg>
      </pc:sldChg>
      <pc:sldChg chg="addSp modSp new del">
        <pc:chgData name="victor lorenzo sellares" userId="cca9b460c6724927" providerId="LiveId" clId="{E96B30E6-8605-4BA9-B3AE-BB85A6BCB15B}" dt="2023-04-11T15:12:47.459" v="2355" actId="2696"/>
        <pc:sldMkLst>
          <pc:docMk/>
          <pc:sldMk cId="3165972478" sldId="296"/>
        </pc:sldMkLst>
        <pc:spChg chg="add mod">
          <ac:chgData name="victor lorenzo sellares" userId="cca9b460c6724927" providerId="LiveId" clId="{E96B30E6-8605-4BA9-B3AE-BB85A6BCB15B}" dt="2023-04-11T15:07:41.234" v="2196"/>
          <ac:spMkLst>
            <pc:docMk/>
            <pc:sldMk cId="3165972478" sldId="296"/>
            <ac:spMk id="4" creationId="{2AEF0171-9DB0-B655-6A05-97A85E146CE1}"/>
          </ac:spMkLst>
        </pc:spChg>
        <pc:spChg chg="add mod">
          <ac:chgData name="victor lorenzo sellares" userId="cca9b460c6724927" providerId="LiveId" clId="{E96B30E6-8605-4BA9-B3AE-BB85A6BCB15B}" dt="2023-04-11T15:07:47.904" v="2198"/>
          <ac:spMkLst>
            <pc:docMk/>
            <pc:sldMk cId="3165972478" sldId="296"/>
            <ac:spMk id="5" creationId="{9FBC9847-90FD-F4BF-DBA2-5B44A86838FA}"/>
          </ac:spMkLst>
        </pc:spChg>
        <pc:spChg chg="add mod">
          <ac:chgData name="victor lorenzo sellares" userId="cca9b460c6724927" providerId="LiveId" clId="{E96B30E6-8605-4BA9-B3AE-BB85A6BCB15B}" dt="2023-04-11T15:07:47.904" v="2198"/>
          <ac:spMkLst>
            <pc:docMk/>
            <pc:sldMk cId="3165972478" sldId="296"/>
            <ac:spMk id="6" creationId="{B7750071-10CD-636E-4173-8A1387811AAA}"/>
          </ac:spMkLst>
        </pc:spChg>
        <pc:picChg chg="add mod">
          <ac:chgData name="victor lorenzo sellares" userId="cca9b460c6724927" providerId="LiveId" clId="{E96B30E6-8605-4BA9-B3AE-BB85A6BCB15B}" dt="2023-04-11T15:07:41.234" v="2196"/>
          <ac:picMkLst>
            <pc:docMk/>
            <pc:sldMk cId="3165972478" sldId="296"/>
            <ac:picMk id="2" creationId="{0EC8A01B-ADAC-BE95-B5D2-80D240AA339E}"/>
          </ac:picMkLst>
        </pc:picChg>
        <pc:picChg chg="add mod">
          <ac:chgData name="victor lorenzo sellares" userId="cca9b460c6724927" providerId="LiveId" clId="{E96B30E6-8605-4BA9-B3AE-BB85A6BCB15B}" dt="2023-04-11T15:07:41.234" v="2196"/>
          <ac:picMkLst>
            <pc:docMk/>
            <pc:sldMk cId="3165972478" sldId="296"/>
            <ac:picMk id="3" creationId="{D0565422-A752-AF69-60D1-5D59DB38D356}"/>
          </ac:picMkLst>
        </pc:picChg>
      </pc:sldChg>
      <pc:sldChg chg="addSp delSp modSp new mod">
        <pc:chgData name="victor lorenzo sellares" userId="cca9b460c6724927" providerId="LiveId" clId="{E96B30E6-8605-4BA9-B3AE-BB85A6BCB15B}" dt="2023-04-18T10:06:05.648" v="3910" actId="115"/>
        <pc:sldMkLst>
          <pc:docMk/>
          <pc:sldMk cId="2980702372" sldId="297"/>
        </pc:sldMkLst>
        <pc:spChg chg="add mod">
          <ac:chgData name="victor lorenzo sellares" userId="cca9b460c6724927" providerId="LiveId" clId="{E96B30E6-8605-4BA9-B3AE-BB85A6BCB15B}" dt="2023-04-18T10:06:05.648" v="3910" actId="115"/>
          <ac:spMkLst>
            <pc:docMk/>
            <pc:sldMk cId="2980702372" sldId="297"/>
            <ac:spMk id="2" creationId="{41FBF05E-B4C9-A116-3843-D1CB3CA58707}"/>
          </ac:spMkLst>
        </pc:spChg>
        <pc:spChg chg="add del mod">
          <ac:chgData name="victor lorenzo sellares" userId="cca9b460c6724927" providerId="LiveId" clId="{E96B30E6-8605-4BA9-B3AE-BB85A6BCB15B}" dt="2023-04-11T15:16:03.748" v="2394"/>
          <ac:spMkLst>
            <pc:docMk/>
            <pc:sldMk cId="2980702372" sldId="297"/>
            <ac:spMk id="3" creationId="{4ECF9168-810C-DAE0-A053-D9447EC62914}"/>
          </ac:spMkLst>
        </pc:spChg>
        <pc:spChg chg="add del">
          <ac:chgData name="victor lorenzo sellares" userId="cca9b460c6724927" providerId="LiveId" clId="{E96B30E6-8605-4BA9-B3AE-BB85A6BCB15B}" dt="2023-04-11T15:15:27.911" v="2385" actId="22"/>
          <ac:spMkLst>
            <pc:docMk/>
            <pc:sldMk cId="2980702372" sldId="297"/>
            <ac:spMk id="5" creationId="{3517451F-DC86-25E3-6413-9A915B0216B0}"/>
          </ac:spMkLst>
        </pc:spChg>
        <pc:spChg chg="add del">
          <ac:chgData name="victor lorenzo sellares" userId="cca9b460c6724927" providerId="LiveId" clId="{E96B30E6-8605-4BA9-B3AE-BB85A6BCB15B}" dt="2023-04-11T15:15:42.649" v="2387" actId="22"/>
          <ac:spMkLst>
            <pc:docMk/>
            <pc:sldMk cId="2980702372" sldId="297"/>
            <ac:spMk id="7" creationId="{EB7EB4BC-C2A0-0802-B06A-47C62C3A80E8}"/>
          </ac:spMkLst>
        </pc:spChg>
        <pc:spChg chg="add del mod">
          <ac:chgData name="victor lorenzo sellares" userId="cca9b460c6724927" providerId="LiveId" clId="{E96B30E6-8605-4BA9-B3AE-BB85A6BCB15B}" dt="2023-04-11T15:22:46.577" v="2499" actId="478"/>
          <ac:spMkLst>
            <pc:docMk/>
            <pc:sldMk cId="2980702372" sldId="297"/>
            <ac:spMk id="9" creationId="{B25BAB73-C3A1-56E9-7725-8628F556B707}"/>
          </ac:spMkLst>
        </pc:spChg>
        <pc:spChg chg="add del mod">
          <ac:chgData name="victor lorenzo sellares" userId="cca9b460c6724927" providerId="LiveId" clId="{E96B30E6-8605-4BA9-B3AE-BB85A6BCB15B}" dt="2023-04-11T15:23:04.556" v="2542" actId="478"/>
          <ac:spMkLst>
            <pc:docMk/>
            <pc:sldMk cId="2980702372" sldId="297"/>
            <ac:spMk id="11" creationId="{60EFEBBA-D789-9DB1-DE91-34993E359FAF}"/>
          </ac:spMkLst>
        </pc:spChg>
        <pc:spChg chg="add mod">
          <ac:chgData name="victor lorenzo sellares" userId="cca9b460c6724927" providerId="LiveId" clId="{E96B30E6-8605-4BA9-B3AE-BB85A6BCB15B}" dt="2023-04-11T15:24:29.180" v="2559" actId="14100"/>
          <ac:spMkLst>
            <pc:docMk/>
            <pc:sldMk cId="2980702372" sldId="297"/>
            <ac:spMk id="13" creationId="{CF8ACE5C-9FFC-B120-57E3-7899228AAF99}"/>
          </ac:spMkLst>
        </pc:spChg>
        <pc:spChg chg="mod">
          <ac:chgData name="victor lorenzo sellares" userId="cca9b460c6724927" providerId="LiveId" clId="{E96B30E6-8605-4BA9-B3AE-BB85A6BCB15B}" dt="2023-04-11T15:16:16.931" v="2397"/>
          <ac:spMkLst>
            <pc:docMk/>
            <pc:sldMk cId="2980702372" sldId="297"/>
            <ac:spMk id="16" creationId="{6ED0B5DC-A218-3821-D470-63EE9A9A1257}"/>
          </ac:spMkLst>
        </pc:spChg>
        <pc:spChg chg="mod">
          <ac:chgData name="victor lorenzo sellares" userId="cca9b460c6724927" providerId="LiveId" clId="{E96B30E6-8605-4BA9-B3AE-BB85A6BCB15B}" dt="2023-04-11T15:16:16.931" v="2397"/>
          <ac:spMkLst>
            <pc:docMk/>
            <pc:sldMk cId="2980702372" sldId="297"/>
            <ac:spMk id="19" creationId="{6CBE6848-A101-BE5B-E860-CB884874F8E4}"/>
          </ac:spMkLst>
        </pc:spChg>
        <pc:spChg chg="add mod">
          <ac:chgData name="victor lorenzo sellares" userId="cca9b460c6724927" providerId="LiveId" clId="{E96B30E6-8605-4BA9-B3AE-BB85A6BCB15B}" dt="2023-04-11T15:22:22.932" v="2492" actId="108"/>
          <ac:spMkLst>
            <pc:docMk/>
            <pc:sldMk cId="2980702372" sldId="297"/>
            <ac:spMk id="21" creationId="{CE581255-C442-82C9-2492-E49E5D0360D8}"/>
          </ac:spMkLst>
        </pc:spChg>
        <pc:spChg chg="add mod">
          <ac:chgData name="victor lorenzo sellares" userId="cca9b460c6724927" providerId="LiveId" clId="{E96B30E6-8605-4BA9-B3AE-BB85A6BCB15B}" dt="2023-04-11T15:23:54.855" v="2554" actId="1076"/>
          <ac:spMkLst>
            <pc:docMk/>
            <pc:sldMk cId="2980702372" sldId="297"/>
            <ac:spMk id="23" creationId="{C6D25DF1-BD8F-6269-75C2-4249EC5F7D64}"/>
          </ac:spMkLst>
        </pc:spChg>
        <pc:spChg chg="add mod">
          <ac:chgData name="victor lorenzo sellares" userId="cca9b460c6724927" providerId="LiveId" clId="{E96B30E6-8605-4BA9-B3AE-BB85A6BCB15B}" dt="2023-04-11T15:24:15.096" v="2556" actId="1076"/>
          <ac:spMkLst>
            <pc:docMk/>
            <pc:sldMk cId="2980702372" sldId="297"/>
            <ac:spMk id="24" creationId="{1430D350-A7FC-BE33-E42F-EDD2CEBC7D9F}"/>
          </ac:spMkLst>
        </pc:spChg>
        <pc:grpChg chg="add mod">
          <ac:chgData name="victor lorenzo sellares" userId="cca9b460c6724927" providerId="LiveId" clId="{E96B30E6-8605-4BA9-B3AE-BB85A6BCB15B}" dt="2023-04-11T15:23:28.090" v="2548" actId="14100"/>
          <ac:grpSpMkLst>
            <pc:docMk/>
            <pc:sldMk cId="2980702372" sldId="297"/>
            <ac:grpSpMk id="14" creationId="{5602931D-BF3D-3E32-2627-FC852AC54E0F}"/>
          </ac:grpSpMkLst>
        </pc:grpChg>
        <pc:grpChg chg="add mod">
          <ac:chgData name="victor lorenzo sellares" userId="cca9b460c6724927" providerId="LiveId" clId="{E96B30E6-8605-4BA9-B3AE-BB85A6BCB15B}" dt="2023-04-11T15:23:20.242" v="2546" actId="14100"/>
          <ac:grpSpMkLst>
            <pc:docMk/>
            <pc:sldMk cId="2980702372" sldId="297"/>
            <ac:grpSpMk id="17" creationId="{938329AB-FD8D-A304-AA40-AC252906899A}"/>
          </ac:grpSpMkLst>
        </pc:grpChg>
        <pc:picChg chg="mod">
          <ac:chgData name="victor lorenzo sellares" userId="cca9b460c6724927" providerId="LiveId" clId="{E96B30E6-8605-4BA9-B3AE-BB85A6BCB15B}" dt="2023-04-11T15:16:16.931" v="2397"/>
          <ac:picMkLst>
            <pc:docMk/>
            <pc:sldMk cId="2980702372" sldId="297"/>
            <ac:picMk id="15" creationId="{F146F8A3-16F5-251A-096E-720025BBA1C8}"/>
          </ac:picMkLst>
        </pc:picChg>
        <pc:picChg chg="mod">
          <ac:chgData name="victor lorenzo sellares" userId="cca9b460c6724927" providerId="LiveId" clId="{E96B30E6-8605-4BA9-B3AE-BB85A6BCB15B}" dt="2023-04-11T15:16:16.931" v="2397"/>
          <ac:picMkLst>
            <pc:docMk/>
            <pc:sldMk cId="2980702372" sldId="297"/>
            <ac:picMk id="18" creationId="{F4A8AAF6-1056-3E1D-D838-3096EE93D17E}"/>
          </ac:picMkLst>
        </pc:picChg>
        <pc:cxnChg chg="add mod">
          <ac:chgData name="victor lorenzo sellares" userId="cca9b460c6724927" providerId="LiveId" clId="{E96B30E6-8605-4BA9-B3AE-BB85A6BCB15B}" dt="2023-04-11T15:22:27.416" v="2493"/>
          <ac:cxnSpMkLst>
            <pc:docMk/>
            <pc:sldMk cId="2980702372" sldId="297"/>
            <ac:cxnSpMk id="22" creationId="{A89599EE-FBE0-3046-9702-F64357CC786E}"/>
          </ac:cxnSpMkLst>
        </pc:cxnChg>
      </pc:sldChg>
      <pc:sldChg chg="addSp modSp new mod">
        <pc:chgData name="victor lorenzo sellares" userId="cca9b460c6724927" providerId="LiveId" clId="{E96B30E6-8605-4BA9-B3AE-BB85A6BCB15B}" dt="2023-04-17T06:28:47.129" v="3655" actId="1076"/>
        <pc:sldMkLst>
          <pc:docMk/>
          <pc:sldMk cId="3563885255" sldId="298"/>
        </pc:sldMkLst>
        <pc:spChg chg="add mod">
          <ac:chgData name="victor lorenzo sellares" userId="cca9b460c6724927" providerId="LiveId" clId="{E96B30E6-8605-4BA9-B3AE-BB85A6BCB15B}" dt="2023-04-11T15:25:32.008" v="2566" actId="1076"/>
          <ac:spMkLst>
            <pc:docMk/>
            <pc:sldMk cId="3563885255" sldId="298"/>
            <ac:spMk id="3" creationId="{44A9EAE6-F7CF-7E7A-7C03-97E2A0DA8A26}"/>
          </ac:spMkLst>
        </pc:spChg>
        <pc:spChg chg="add mod">
          <ac:chgData name="victor lorenzo sellares" userId="cca9b460c6724927" providerId="LiveId" clId="{E96B30E6-8605-4BA9-B3AE-BB85A6BCB15B}" dt="2023-04-11T15:26:08.614" v="2597" actId="6549"/>
          <ac:spMkLst>
            <pc:docMk/>
            <pc:sldMk cId="3563885255" sldId="298"/>
            <ac:spMk id="6" creationId="{D4BCEA87-5D17-D4AE-42C5-336DFBE515A0}"/>
          </ac:spMkLst>
        </pc:spChg>
        <pc:spChg chg="add mod">
          <ac:chgData name="victor lorenzo sellares" userId="cca9b460c6724927" providerId="LiveId" clId="{E96B30E6-8605-4BA9-B3AE-BB85A6BCB15B}" dt="2023-04-17T06:28:33.237" v="3652" actId="1076"/>
          <ac:spMkLst>
            <pc:docMk/>
            <pc:sldMk cId="3563885255" sldId="298"/>
            <ac:spMk id="8" creationId="{D4347164-F0ED-0ADA-6738-D0DC85E6B3FD}"/>
          </ac:spMkLst>
        </pc:spChg>
        <pc:spChg chg="add mod">
          <ac:chgData name="victor lorenzo sellares" userId="cca9b460c6724927" providerId="LiveId" clId="{E96B30E6-8605-4BA9-B3AE-BB85A6BCB15B}" dt="2023-04-17T06:28:45.165" v="3654" actId="1076"/>
          <ac:spMkLst>
            <pc:docMk/>
            <pc:sldMk cId="3563885255" sldId="298"/>
            <ac:spMk id="9" creationId="{7F04C4D5-C300-EA7E-E896-100735235D49}"/>
          </ac:spMkLst>
        </pc:spChg>
        <pc:spChg chg="add mod">
          <ac:chgData name="victor lorenzo sellares" userId="cca9b460c6724927" providerId="LiveId" clId="{E96B30E6-8605-4BA9-B3AE-BB85A6BCB15B}" dt="2023-04-17T06:28:47.129" v="3655" actId="1076"/>
          <ac:spMkLst>
            <pc:docMk/>
            <pc:sldMk cId="3563885255" sldId="298"/>
            <ac:spMk id="10" creationId="{3F7288C0-3CA3-4AF1-20F7-1FD1A4F93151}"/>
          </ac:spMkLst>
        </pc:spChg>
        <pc:picChg chg="add mod">
          <ac:chgData name="victor lorenzo sellares" userId="cca9b460c6724927" providerId="LiveId" clId="{E96B30E6-8605-4BA9-B3AE-BB85A6BCB15B}" dt="2023-04-17T06:28:42.364" v="3653" actId="14100"/>
          <ac:picMkLst>
            <pc:docMk/>
            <pc:sldMk cId="3563885255" sldId="298"/>
            <ac:picMk id="4" creationId="{44797C80-3AAD-D174-B821-517751467E32}"/>
          </ac:picMkLst>
        </pc:picChg>
        <pc:cxnChg chg="add mod">
          <ac:chgData name="victor lorenzo sellares" userId="cca9b460c6724927" providerId="LiveId" clId="{E96B30E6-8605-4BA9-B3AE-BB85A6BCB15B}" dt="2023-04-11T15:25:37.443" v="2568" actId="1076"/>
          <ac:cxnSpMkLst>
            <pc:docMk/>
            <pc:sldMk cId="3563885255" sldId="298"/>
            <ac:cxnSpMk id="7" creationId="{628038B9-CF96-FFCC-FFBF-61FEFB6C0EB9}"/>
          </ac:cxnSpMkLst>
        </pc:cxnChg>
      </pc:sldChg>
      <pc:sldChg chg="addSp delSp modSp new mod">
        <pc:chgData name="victor lorenzo sellares" userId="cca9b460c6724927" providerId="LiveId" clId="{E96B30E6-8605-4BA9-B3AE-BB85A6BCB15B}" dt="2023-04-17T06:31:43.475" v="3711" actId="14100"/>
        <pc:sldMkLst>
          <pc:docMk/>
          <pc:sldMk cId="422223787" sldId="299"/>
        </pc:sldMkLst>
        <pc:spChg chg="add mod">
          <ac:chgData name="victor lorenzo sellares" userId="cca9b460c6724927" providerId="LiveId" clId="{E96B30E6-8605-4BA9-B3AE-BB85A6BCB15B}" dt="2023-04-14T08:08:18.601" v="2870" actId="1076"/>
          <ac:spMkLst>
            <pc:docMk/>
            <pc:sldMk cId="422223787" sldId="299"/>
            <ac:spMk id="2" creationId="{70BC795E-5CC0-9856-68FD-21EF772758E0}"/>
          </ac:spMkLst>
        </pc:spChg>
        <pc:spChg chg="add mod">
          <ac:chgData name="victor lorenzo sellares" userId="cca9b460c6724927" providerId="LiveId" clId="{E96B30E6-8605-4BA9-B3AE-BB85A6BCB15B}" dt="2023-04-14T08:14:04.072" v="2934" actId="20577"/>
          <ac:spMkLst>
            <pc:docMk/>
            <pc:sldMk cId="422223787" sldId="299"/>
            <ac:spMk id="5" creationId="{7E1331EA-34CA-E54A-9FCB-CB2DC6A25B2A}"/>
          </ac:spMkLst>
        </pc:spChg>
        <pc:spChg chg="add mod">
          <ac:chgData name="victor lorenzo sellares" userId="cca9b460c6724927" providerId="LiveId" clId="{E96B30E6-8605-4BA9-B3AE-BB85A6BCB15B}" dt="2023-04-17T06:31:43.475" v="3711" actId="14100"/>
          <ac:spMkLst>
            <pc:docMk/>
            <pc:sldMk cId="422223787" sldId="299"/>
            <ac:spMk id="6" creationId="{6A2E8A87-053D-6FF6-1C1B-8F1B7A788097}"/>
          </ac:spMkLst>
        </pc:spChg>
        <pc:spChg chg="add del mod">
          <ac:chgData name="victor lorenzo sellares" userId="cca9b460c6724927" providerId="LiveId" clId="{E96B30E6-8605-4BA9-B3AE-BB85A6BCB15B}" dt="2023-04-14T08:09:39.297" v="2882"/>
          <ac:spMkLst>
            <pc:docMk/>
            <pc:sldMk cId="422223787" sldId="299"/>
            <ac:spMk id="10" creationId="{CDF8964F-CD39-6012-328D-F2947E7F7BA5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2" creationId="{D9868F42-900D-B75B-0657-60E411D1C273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3" creationId="{7AEBC791-EA72-031A-0E99-69313FEDE96B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4" creationId="{C99DBD98-EC4B-31D2-9A46-9842612AD7F6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5" creationId="{1023DA7A-5474-6523-94EA-D341E9E5415D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6" creationId="{FC57AD8F-FC3A-0EEB-86F0-87317E79622E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7" creationId="{61B8AA60-CFFC-8A63-3153-511906643B46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8" creationId="{1EB4208F-D39E-52FC-6942-D4E173344CD5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19" creationId="{70B39724-AF3F-51C7-303A-D150FA5A30E5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20" creationId="{3758E935-4F3E-1B6B-FD53-CD698756FE7E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21" creationId="{D834364F-F708-084F-1BC5-5F46A9F72F9A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22" creationId="{7B65A1B4-82D5-DDB7-24E9-B1E624645486}"/>
          </ac:spMkLst>
        </pc:spChg>
        <pc:spChg chg="mod">
          <ac:chgData name="victor lorenzo sellares" userId="cca9b460c6724927" providerId="LiveId" clId="{E96B30E6-8605-4BA9-B3AE-BB85A6BCB15B}" dt="2023-04-14T08:09:36.025" v="2881"/>
          <ac:spMkLst>
            <pc:docMk/>
            <pc:sldMk cId="422223787" sldId="299"/>
            <ac:spMk id="23" creationId="{16F7F600-F79D-C88B-CC91-0276CC7E3A57}"/>
          </ac:spMkLst>
        </pc:spChg>
        <pc:spChg chg="add mod">
          <ac:chgData name="victor lorenzo sellares" userId="cca9b460c6724927" providerId="LiveId" clId="{E96B30E6-8605-4BA9-B3AE-BB85A6BCB15B}" dt="2023-04-17T06:31:20.365" v="3707" actId="1076"/>
          <ac:spMkLst>
            <pc:docMk/>
            <pc:sldMk cId="422223787" sldId="299"/>
            <ac:spMk id="25" creationId="{7F72548C-068C-B871-2BB7-39D6BE6810B4}"/>
          </ac:spMkLst>
        </pc:spChg>
        <pc:spChg chg="add mod">
          <ac:chgData name="victor lorenzo sellares" userId="cca9b460c6724927" providerId="LiveId" clId="{E96B30E6-8605-4BA9-B3AE-BB85A6BCB15B}" dt="2023-04-14T08:11:47.982" v="2907" actId="1076"/>
          <ac:spMkLst>
            <pc:docMk/>
            <pc:sldMk cId="422223787" sldId="299"/>
            <ac:spMk id="31" creationId="{1C8C5C82-47DE-012E-DB3C-BFCAB030809D}"/>
          </ac:spMkLst>
        </pc:spChg>
        <pc:spChg chg="add mod">
          <ac:chgData name="victor lorenzo sellares" userId="cca9b460c6724927" providerId="LiveId" clId="{E96B30E6-8605-4BA9-B3AE-BB85A6BCB15B}" dt="2023-04-14T08:12:07.253" v="2913" actId="1076"/>
          <ac:spMkLst>
            <pc:docMk/>
            <pc:sldMk cId="422223787" sldId="299"/>
            <ac:spMk id="32" creationId="{0470BE1F-93DA-1646-75BD-6612E8218267}"/>
          </ac:spMkLst>
        </pc:spChg>
        <pc:spChg chg="add del mod">
          <ac:chgData name="victor lorenzo sellares" userId="cca9b460c6724927" providerId="LiveId" clId="{E96B30E6-8605-4BA9-B3AE-BB85A6BCB15B}" dt="2023-04-14T08:12:42.312" v="2918" actId="478"/>
          <ac:spMkLst>
            <pc:docMk/>
            <pc:sldMk cId="422223787" sldId="299"/>
            <ac:spMk id="34" creationId="{E088A6BE-7664-FB7F-0C3A-5ED5A86FA8D7}"/>
          </ac:spMkLst>
        </pc:spChg>
        <pc:spChg chg="add mod">
          <ac:chgData name="victor lorenzo sellares" userId="cca9b460c6724927" providerId="LiveId" clId="{E96B30E6-8605-4BA9-B3AE-BB85A6BCB15B}" dt="2023-04-17T06:31:24.847" v="3708" actId="1076"/>
          <ac:spMkLst>
            <pc:docMk/>
            <pc:sldMk cId="422223787" sldId="299"/>
            <ac:spMk id="35" creationId="{06889D64-AB8D-7297-926E-3C076C93559D}"/>
          </ac:spMkLst>
        </pc:spChg>
        <pc:spChg chg="add mod">
          <ac:chgData name="victor lorenzo sellares" userId="cca9b460c6724927" providerId="LiveId" clId="{E96B30E6-8605-4BA9-B3AE-BB85A6BCB15B}" dt="2023-04-14T08:13:27.949" v="2932" actId="6549"/>
          <ac:spMkLst>
            <pc:docMk/>
            <pc:sldMk cId="422223787" sldId="299"/>
            <ac:spMk id="37" creationId="{9701B0E6-E787-6273-03D3-A88F98FF5F96}"/>
          </ac:spMkLst>
        </pc:spChg>
        <pc:grpChg chg="add del mod">
          <ac:chgData name="victor lorenzo sellares" userId="cca9b460c6724927" providerId="LiveId" clId="{E96B30E6-8605-4BA9-B3AE-BB85A6BCB15B}" dt="2023-04-14T08:09:39.297" v="2882"/>
          <ac:grpSpMkLst>
            <pc:docMk/>
            <pc:sldMk cId="422223787" sldId="299"/>
            <ac:grpSpMk id="6" creationId="{EAD1C196-BA5F-FAA8-CE57-F94E231CD369}"/>
          </ac:grpSpMkLst>
        </pc:grpChg>
        <pc:grpChg chg="add del mod">
          <ac:chgData name="victor lorenzo sellares" userId="cca9b460c6724927" providerId="LiveId" clId="{E96B30E6-8605-4BA9-B3AE-BB85A6BCB15B}" dt="2023-04-14T08:09:39.297" v="2882"/>
          <ac:grpSpMkLst>
            <pc:docMk/>
            <pc:sldMk cId="422223787" sldId="299"/>
            <ac:grpSpMk id="11" creationId="{0B06B204-4241-C99A-4308-BF611BD28E35}"/>
          </ac:grpSpMkLst>
        </pc:grpChg>
        <pc:picChg chg="mod">
          <ac:chgData name="victor lorenzo sellares" userId="cca9b460c6724927" providerId="LiveId" clId="{E96B30E6-8605-4BA9-B3AE-BB85A6BCB15B}" dt="2023-04-14T08:09:36.025" v="2881"/>
          <ac:picMkLst>
            <pc:docMk/>
            <pc:sldMk cId="422223787" sldId="299"/>
            <ac:picMk id="7" creationId="{FB0AAADD-C056-AEC5-0552-F8F42CCCABF4}"/>
          </ac:picMkLst>
        </pc:picChg>
        <pc:picChg chg="mod">
          <ac:chgData name="victor lorenzo sellares" userId="cca9b460c6724927" providerId="LiveId" clId="{E96B30E6-8605-4BA9-B3AE-BB85A6BCB15B}" dt="2023-04-14T08:09:36.025" v="2881"/>
          <ac:picMkLst>
            <pc:docMk/>
            <pc:sldMk cId="422223787" sldId="299"/>
            <ac:picMk id="8" creationId="{AF4C0820-9FC5-7A58-3BFC-A9A1C5569016}"/>
          </ac:picMkLst>
        </pc:picChg>
        <pc:picChg chg="mod">
          <ac:chgData name="victor lorenzo sellares" userId="cca9b460c6724927" providerId="LiveId" clId="{E96B30E6-8605-4BA9-B3AE-BB85A6BCB15B}" dt="2023-04-14T08:09:36.025" v="2881"/>
          <ac:picMkLst>
            <pc:docMk/>
            <pc:sldMk cId="422223787" sldId="299"/>
            <ac:picMk id="9" creationId="{26AE862E-DB1B-C4D1-EC62-D6A2F96099C8}"/>
          </ac:picMkLst>
        </pc:picChg>
        <pc:picChg chg="add mod">
          <ac:chgData name="victor lorenzo sellares" userId="cca9b460c6724927" providerId="LiveId" clId="{E96B30E6-8605-4BA9-B3AE-BB85A6BCB15B}" dt="2023-04-14T08:10:02.942" v="2885" actId="1076"/>
          <ac:picMkLst>
            <pc:docMk/>
            <pc:sldMk cId="422223787" sldId="299"/>
            <ac:picMk id="24" creationId="{0BF7CD4F-945C-0994-6084-B6A3C31C07EB}"/>
          </ac:picMkLst>
        </pc:picChg>
        <pc:picChg chg="add mod">
          <ac:chgData name="victor lorenzo sellares" userId="cca9b460c6724927" providerId="LiveId" clId="{E96B30E6-8605-4BA9-B3AE-BB85A6BCB15B}" dt="2023-04-14T08:12:30.681" v="2916" actId="14100"/>
          <ac:picMkLst>
            <pc:docMk/>
            <pc:sldMk cId="422223787" sldId="299"/>
            <ac:picMk id="33" creationId="{31CA8F4B-3047-BECE-D579-259C6323C236}"/>
          </ac:picMkLst>
        </pc:picChg>
        <pc:cxnChg chg="add mod">
          <ac:chgData name="victor lorenzo sellares" userId="cca9b460c6724927" providerId="LiveId" clId="{E96B30E6-8605-4BA9-B3AE-BB85A6BCB15B}" dt="2023-04-14T08:08:20.910" v="2871" actId="1076"/>
          <ac:cxnSpMkLst>
            <pc:docMk/>
            <pc:sldMk cId="422223787" sldId="299"/>
            <ac:cxnSpMk id="3" creationId="{1783399F-E25C-FD32-4964-E6BBC104B1EB}"/>
          </ac:cxnSpMkLst>
        </pc:cxnChg>
        <pc:cxnChg chg="add mod">
          <ac:chgData name="victor lorenzo sellares" userId="cca9b460c6724927" providerId="LiveId" clId="{E96B30E6-8605-4BA9-B3AE-BB85A6BCB15B}" dt="2023-04-17T06:31:43.475" v="3711" actId="14100"/>
          <ac:cxnSpMkLst>
            <pc:docMk/>
            <pc:sldMk cId="422223787" sldId="299"/>
            <ac:cxnSpMk id="4" creationId="{2D314845-8B55-578A-C993-2C297449724D}"/>
          </ac:cxnSpMkLst>
        </pc:cxnChg>
        <pc:cxnChg chg="add mod">
          <ac:chgData name="victor lorenzo sellares" userId="cca9b460c6724927" providerId="LiveId" clId="{E96B30E6-8605-4BA9-B3AE-BB85A6BCB15B}" dt="2023-04-14T08:10:42.498" v="2895" actId="1076"/>
          <ac:cxnSpMkLst>
            <pc:docMk/>
            <pc:sldMk cId="422223787" sldId="299"/>
            <ac:cxnSpMk id="26" creationId="{2D3EF7DA-B208-FD72-E59F-AE32728035A3}"/>
          </ac:cxnSpMkLst>
        </pc:cxnChg>
        <pc:cxnChg chg="add mod">
          <ac:chgData name="victor lorenzo sellares" userId="cca9b460c6724927" providerId="LiveId" clId="{E96B30E6-8605-4BA9-B3AE-BB85A6BCB15B}" dt="2023-04-14T08:10:46.732" v="2897" actId="1076"/>
          <ac:cxnSpMkLst>
            <pc:docMk/>
            <pc:sldMk cId="422223787" sldId="299"/>
            <ac:cxnSpMk id="29" creationId="{ED4085B5-A348-BD12-8595-CE4109BC4D4E}"/>
          </ac:cxnSpMkLst>
        </pc:cxnChg>
        <pc:cxnChg chg="add mod">
          <ac:chgData name="victor lorenzo sellares" userId="cca9b460c6724927" providerId="LiveId" clId="{E96B30E6-8605-4BA9-B3AE-BB85A6BCB15B}" dt="2023-04-14T08:10:55.457" v="2900" actId="1076"/>
          <ac:cxnSpMkLst>
            <pc:docMk/>
            <pc:sldMk cId="422223787" sldId="299"/>
            <ac:cxnSpMk id="30" creationId="{7B05ECCB-4894-90C5-EB67-F8877FB0E073}"/>
          </ac:cxnSpMkLst>
        </pc:cxnChg>
        <pc:cxnChg chg="add mod">
          <ac:chgData name="victor lorenzo sellares" userId="cca9b460c6724927" providerId="LiveId" clId="{E96B30E6-8605-4BA9-B3AE-BB85A6BCB15B}" dt="2023-04-14T08:13:16.139" v="2929" actId="14100"/>
          <ac:cxnSpMkLst>
            <pc:docMk/>
            <pc:sldMk cId="422223787" sldId="299"/>
            <ac:cxnSpMk id="36" creationId="{8EC8DFAB-C410-D6C4-EB9D-23B4071D2613}"/>
          </ac:cxnSpMkLst>
        </pc:cxnChg>
      </pc:sldChg>
      <pc:sldChg chg="addSp delSp modSp add mod">
        <pc:chgData name="victor lorenzo sellares" userId="cca9b460c6724927" providerId="LiveId" clId="{E96B30E6-8605-4BA9-B3AE-BB85A6BCB15B}" dt="2023-04-14T08:37:57.501" v="3314" actId="1076"/>
        <pc:sldMkLst>
          <pc:docMk/>
          <pc:sldMk cId="2360819226" sldId="300"/>
        </pc:sldMkLst>
        <pc:spChg chg="add mod">
          <ac:chgData name="victor lorenzo sellares" userId="cca9b460c6724927" providerId="LiveId" clId="{E96B30E6-8605-4BA9-B3AE-BB85A6BCB15B}" dt="2023-04-14T08:37:57.501" v="3314" actId="1076"/>
          <ac:spMkLst>
            <pc:docMk/>
            <pc:sldMk cId="2360819226" sldId="300"/>
            <ac:spMk id="2" creationId="{9F213BA0-E9B5-D9EB-6EA9-35521FEC0EFB}"/>
          </ac:spMkLst>
        </pc:spChg>
        <pc:spChg chg="del mod">
          <ac:chgData name="victor lorenzo sellares" userId="cca9b460c6724927" providerId="LiveId" clId="{E96B30E6-8605-4BA9-B3AE-BB85A6BCB15B}" dt="2023-04-14T08:36:43.493" v="3292" actId="478"/>
          <ac:spMkLst>
            <pc:docMk/>
            <pc:sldMk cId="2360819226" sldId="300"/>
            <ac:spMk id="4" creationId="{B8BB09A1-9BD0-396C-B541-930EC610F2E7}"/>
          </ac:spMkLst>
        </pc:spChg>
        <pc:spChg chg="del">
          <ac:chgData name="victor lorenzo sellares" userId="cca9b460c6724927" providerId="LiveId" clId="{E96B30E6-8605-4BA9-B3AE-BB85A6BCB15B}" dt="2023-04-14T08:28:06.167" v="3254" actId="478"/>
          <ac:spMkLst>
            <pc:docMk/>
            <pc:sldMk cId="2360819226" sldId="300"/>
            <ac:spMk id="5" creationId="{E0EFA9A5-A087-7AB0-7702-528D568A8CE4}"/>
          </ac:spMkLst>
        </pc:spChg>
        <pc:spChg chg="add del mod">
          <ac:chgData name="victor lorenzo sellares" userId="cca9b460c6724927" providerId="LiveId" clId="{E96B30E6-8605-4BA9-B3AE-BB85A6BCB15B}" dt="2023-04-14T08:36:46.664" v="3294" actId="478"/>
          <ac:spMkLst>
            <pc:docMk/>
            <pc:sldMk cId="2360819226" sldId="300"/>
            <ac:spMk id="6" creationId="{CCE045FE-856B-72C3-1C9F-96717B1A2A70}"/>
          </ac:spMkLst>
        </pc:spChg>
        <pc:spChg chg="add mod">
          <ac:chgData name="victor lorenzo sellares" userId="cca9b460c6724927" providerId="LiveId" clId="{E96B30E6-8605-4BA9-B3AE-BB85A6BCB15B}" dt="2023-04-14T08:37:55.747" v="3313" actId="1076"/>
          <ac:spMkLst>
            <pc:docMk/>
            <pc:sldMk cId="2360819226" sldId="300"/>
            <ac:spMk id="7" creationId="{EAE78BBC-3F19-313B-6ACF-E86DCA5D12A5}"/>
          </ac:spMkLst>
        </pc:spChg>
        <pc:spChg chg="add mod">
          <ac:chgData name="victor lorenzo sellares" userId="cca9b460c6724927" providerId="LiveId" clId="{E96B30E6-8605-4BA9-B3AE-BB85A6BCB15B}" dt="2023-04-14T08:37:41.953" v="3310" actId="1076"/>
          <ac:spMkLst>
            <pc:docMk/>
            <pc:sldMk cId="2360819226" sldId="300"/>
            <ac:spMk id="8" creationId="{E0ECBB85-06FD-6B56-588E-70CC476FEB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1B398-494C-448D-984B-593A37809715}" type="datetimeFigureOut">
              <a:rPr lang="es-ES" smtClean="0"/>
              <a:t>18/04/2023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A3DEB-17B6-4C14-ABCE-9F28864C8B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73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3DEB-17B6-4C14-ABCE-9F28864C8B4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5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A3DEB-17B6-4C14-ABCE-9F28864C8B4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09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D75B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D75B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01523"/>
            <a:ext cx="12192000" cy="24765"/>
          </a:xfrm>
          <a:custGeom>
            <a:avLst/>
            <a:gdLst/>
            <a:ahLst/>
            <a:cxnLst/>
            <a:rect l="l" t="t" r="r" b="b"/>
            <a:pathLst>
              <a:path w="12192000" h="24765">
                <a:moveTo>
                  <a:pt x="0" y="24511"/>
                </a:moveTo>
                <a:lnTo>
                  <a:pt x="12192000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2D75B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6515" y="429259"/>
            <a:ext cx="95389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2D75B6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5122" y="1739849"/>
            <a:ext cx="11401755" cy="3044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47192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74191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sz="4000" b="1" spc="-10">
                <a:solidFill>
                  <a:srgbClr val="000000"/>
                </a:solidFill>
                <a:latin typeface="Calibri"/>
                <a:cs typeface="Calibri"/>
              </a:rPr>
              <a:t>Nefropatía</a:t>
            </a:r>
            <a:r>
              <a:rPr lang="es-ES" sz="4000" b="1" spc="-1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4000" b="1">
                <a:solidFill>
                  <a:srgbClr val="000000"/>
                </a:solidFill>
                <a:latin typeface="Calibri"/>
                <a:cs typeface="Calibri"/>
              </a:rPr>
              <a:t>asociada</a:t>
            </a:r>
            <a:r>
              <a:rPr lang="es-ES" sz="4000" b="1" spc="-5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4000" b="1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s-ES" sz="4000" b="1" spc="-5">
                <a:solidFill>
                  <a:srgbClr val="000000"/>
                </a:solidFill>
                <a:latin typeface="Calibri"/>
                <a:cs typeface="Calibri"/>
              </a:rPr>
              <a:t> G</a:t>
            </a:r>
            <a:r>
              <a:rPr lang="es-ES" sz="4000" b="1" spc="-10">
                <a:solidFill>
                  <a:srgbClr val="000000"/>
                </a:solidFill>
                <a:latin typeface="Calibri"/>
                <a:cs typeface="Calibri"/>
              </a:rPr>
              <a:t>ammapatía</a:t>
            </a:r>
            <a:r>
              <a:rPr lang="es-ES" sz="4000" b="1" spc="-20">
                <a:solidFill>
                  <a:srgbClr val="000000"/>
                </a:solidFill>
                <a:latin typeface="Calibri"/>
                <a:cs typeface="Calibri"/>
              </a:rPr>
              <a:t> M</a:t>
            </a:r>
            <a:r>
              <a:rPr lang="es-ES" sz="4000" b="1" spc="-5">
                <a:solidFill>
                  <a:srgbClr val="000000"/>
                </a:solidFill>
                <a:latin typeface="Calibri"/>
                <a:cs typeface="Calibri"/>
              </a:rPr>
              <a:t>onoclonal</a:t>
            </a:r>
            <a:endParaRPr lang="es-ES" altLang="es-ES" sz="4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5181600" y="4957942"/>
            <a:ext cx="430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al Día</a:t>
            </a:r>
            <a:endParaRPr lang="es-ES" b="1" i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31839D-7421-4FF5-951F-E91F6C88336D}"/>
              </a:ext>
            </a:extLst>
          </p:cNvPr>
          <p:cNvSpPr txBox="1"/>
          <p:nvPr/>
        </p:nvSpPr>
        <p:spPr>
          <a:xfrm>
            <a:off x="5289575" y="3212304"/>
            <a:ext cx="43988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/>
              <a:t>Autores</a:t>
            </a:r>
          </a:p>
          <a:p>
            <a:r>
              <a:rPr lang="es-ES" b="1" i="1"/>
              <a:t>Montserrat Gomá</a:t>
            </a:r>
          </a:p>
          <a:p>
            <a:r>
              <a:rPr lang="es-ES" b="1" i="1"/>
              <a:t>Servicio de Anatomía Patológica </a:t>
            </a:r>
          </a:p>
          <a:p>
            <a:r>
              <a:rPr lang="es-ES" b="1" i="1"/>
              <a:t>Hospital Universitari de Bellvitge. Barcelona</a:t>
            </a:r>
            <a:endParaRPr lang="es-ES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312" y="1447800"/>
            <a:ext cx="9728935" cy="43256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1" y="2133600"/>
            <a:ext cx="3657600" cy="33312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21226" y="3192229"/>
            <a:ext cx="204282" cy="21479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53974" y="762000"/>
            <a:ext cx="110877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cs typeface="Arial" panose="020B0604020202020204" pitchFamily="34" charset="0"/>
              </a:rPr>
              <a:t>Se define por la presencia de depósitos microtubulares (característica ultraestructural). </a:t>
            </a:r>
            <a:r>
              <a:rPr sz="2000">
                <a:cs typeface="Arial" panose="020B0604020202020204" pitchFamily="34" charset="0"/>
              </a:rPr>
              <a:t>Morfológicamente </a:t>
            </a:r>
            <a:r>
              <a:rPr lang="es-ES" sz="2000">
                <a:cs typeface="Arial" panose="020B0604020202020204" pitchFamily="34" charset="0"/>
              </a:rPr>
              <a:t>presenta </a:t>
            </a:r>
            <a:r>
              <a:rPr sz="2000">
                <a:cs typeface="Arial" panose="020B0604020202020204" pitchFamily="34" charset="0"/>
              </a:rPr>
              <a:t>diferentes </a:t>
            </a:r>
            <a:r>
              <a:rPr sz="2000" dirty="0">
                <a:cs typeface="Arial" panose="020B0604020202020204" pitchFamily="34" charset="0"/>
              </a:rPr>
              <a:t>patrones.</a:t>
            </a:r>
            <a:endParaRPr sz="2000"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465213A-29E5-D2FF-6A98-2AA0F106F6F9}"/>
              </a:ext>
            </a:extLst>
          </p:cNvPr>
          <p:cNvSpPr txBox="1"/>
          <p:nvPr/>
        </p:nvSpPr>
        <p:spPr>
          <a:xfrm>
            <a:off x="2570505" y="98371"/>
            <a:ext cx="6101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0000FF"/>
                </a:solidFill>
                <a:latin typeface="Calibri" panose="020F0502020204030204" pitchFamily="34" charset="0"/>
              </a:rPr>
              <a:t>GLOMERULONEFRITIS INMUNOTACTOIDE</a:t>
            </a:r>
          </a:p>
        </p:txBody>
      </p:sp>
      <p:cxnSp>
        <p:nvCxnSpPr>
          <p:cNvPr id="2" name="10 Conector recto">
            <a:extLst>
              <a:ext uri="{FF2B5EF4-FFF2-40B4-BE49-F238E27FC236}">
                <a16:creationId xmlns:a16="http://schemas.microsoft.com/office/drawing/2014/main" id="{ABFCF768-352F-16D0-4B5C-458C4FE9F0A6}"/>
              </a:ext>
            </a:extLst>
          </p:cNvPr>
          <p:cNvCxnSpPr>
            <a:cxnSpLocks/>
          </p:cNvCxnSpPr>
          <p:nvPr/>
        </p:nvCxnSpPr>
        <p:spPr>
          <a:xfrm>
            <a:off x="727425" y="6096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5E86838D-4FD1-EA84-7A14-01D175E662A3}"/>
              </a:ext>
            </a:extLst>
          </p:cNvPr>
          <p:cNvSpPr/>
          <p:nvPr/>
        </p:nvSpPr>
        <p:spPr>
          <a:xfrm rot="13577922">
            <a:off x="5562405" y="3064123"/>
            <a:ext cx="533400" cy="22860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064D2A64-5F56-1583-16D2-8E06C9FF133D}"/>
              </a:ext>
            </a:extLst>
          </p:cNvPr>
          <p:cNvSpPr/>
          <p:nvPr/>
        </p:nvSpPr>
        <p:spPr>
          <a:xfrm rot="13577922">
            <a:off x="7620196" y="5078761"/>
            <a:ext cx="533400" cy="228600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A84C0C3-6AF7-45C8-B651-BE0D538BA224}"/>
              </a:ext>
            </a:extLst>
          </p:cNvPr>
          <p:cNvCxnSpPr>
            <a:cxnSpLocks/>
          </p:cNvCxnSpPr>
          <p:nvPr/>
        </p:nvCxnSpPr>
        <p:spPr>
          <a:xfrm flipV="1">
            <a:off x="1219200" y="4876800"/>
            <a:ext cx="381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982237F-0928-B316-BF23-E48B30CE3A7E}"/>
              </a:ext>
            </a:extLst>
          </p:cNvPr>
          <p:cNvCxnSpPr>
            <a:cxnSpLocks/>
          </p:cNvCxnSpPr>
          <p:nvPr/>
        </p:nvCxnSpPr>
        <p:spPr>
          <a:xfrm flipH="1" flipV="1">
            <a:off x="2770633" y="4724400"/>
            <a:ext cx="322478" cy="1968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A50CE5BC-4CDC-2D75-01F7-A61B5F4D4019}"/>
              </a:ext>
            </a:extLst>
          </p:cNvPr>
          <p:cNvSpPr txBox="1"/>
          <p:nvPr/>
        </p:nvSpPr>
        <p:spPr>
          <a:xfrm>
            <a:off x="636188" y="5791200"/>
            <a:ext cx="11221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Glomérulos difusamente patológicos con patrón de GN membranoproliferativa, aspecto lobulado y lesiones de esclerosis focal y segmentaria (flecha amarilla) y reacción fibroepitelial segmentaria y sinequia (flecha negra)</a:t>
            </a:r>
          </a:p>
        </p:txBody>
      </p:sp>
    </p:spTree>
    <p:extLst>
      <p:ext uri="{BB962C8B-B14F-4D97-AF65-F5344CB8AC3E}">
        <p14:creationId xmlns:p14="http://schemas.microsoft.com/office/powerpoint/2010/main" val="276632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600" y="78569"/>
            <a:ext cx="762477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INMUNOTACTOIDE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211" y="1494991"/>
            <a:ext cx="5374376" cy="41290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1468975"/>
            <a:ext cx="5435989" cy="414078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51834" y="1672399"/>
            <a:ext cx="890269" cy="40068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270510">
              <a:lnSpc>
                <a:spcPct val="100000"/>
              </a:lnSpc>
              <a:spcBef>
                <a:spcPts val="234"/>
              </a:spcBef>
            </a:pPr>
            <a:r>
              <a:rPr sz="2000" b="1" dirty="0">
                <a:latin typeface="Calibri"/>
                <a:cs typeface="Calibri"/>
              </a:rPr>
              <a:t>IgG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26805" y="1688973"/>
            <a:ext cx="6692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30" dirty="0">
                <a:latin typeface="Calibri"/>
                <a:cs typeface="Calibri"/>
              </a:rPr>
              <a:t>k</a:t>
            </a:r>
            <a:r>
              <a:rPr sz="2000" b="1" dirty="0">
                <a:latin typeface="Calibri"/>
                <a:cs typeface="Calibri"/>
              </a:rPr>
              <a:t>appa</a:t>
            </a:r>
            <a:endParaRPr sz="2000">
              <a:latin typeface="Calibri"/>
              <a:cs typeface="Calibri"/>
            </a:endParaRPr>
          </a:p>
        </p:txBody>
      </p: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FADB7475-C4EF-F338-0E30-74791DB101CC}"/>
              </a:ext>
            </a:extLst>
          </p:cNvPr>
          <p:cNvCxnSpPr>
            <a:cxnSpLocks/>
          </p:cNvCxnSpPr>
          <p:nvPr/>
        </p:nvCxnSpPr>
        <p:spPr>
          <a:xfrm>
            <a:off x="457200" y="6096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5129F1FF-96AB-6942-33D4-7A2BBC693668}"/>
              </a:ext>
            </a:extLst>
          </p:cNvPr>
          <p:cNvSpPr txBox="1"/>
          <p:nvPr/>
        </p:nvSpPr>
        <p:spPr>
          <a:xfrm>
            <a:off x="624636" y="753694"/>
            <a:ext cx="2425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u="sng">
                <a:latin typeface="+mj-lt"/>
              </a:rPr>
              <a:t>Inmunofluorescencia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4F69C2F-EDC6-640A-F691-A84D481A1DCE}"/>
              </a:ext>
            </a:extLst>
          </p:cNvPr>
          <p:cNvSpPr txBox="1"/>
          <p:nvPr/>
        </p:nvSpPr>
        <p:spPr>
          <a:xfrm>
            <a:off x="457200" y="5715000"/>
            <a:ext cx="10846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La IgG que más frecuentemente se deposita es IgG (IgA e IgM raramente). </a:t>
            </a:r>
          </a:p>
          <a:p>
            <a:r>
              <a:rPr lang="es-ES" sz="2000"/>
              <a:t>60-90% con restricción de cadena ligera más frecuentemente kappa. </a:t>
            </a:r>
          </a:p>
          <a:p>
            <a:r>
              <a:rPr lang="es-ES" sz="2000"/>
              <a:t>C3 puede ser positiva también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74B46A-C364-8C5A-B071-C95D7B1BB94A}"/>
              </a:ext>
            </a:extLst>
          </p:cNvPr>
          <p:cNvSpPr txBox="1"/>
          <p:nvPr/>
        </p:nvSpPr>
        <p:spPr>
          <a:xfrm>
            <a:off x="4669535" y="1648282"/>
            <a:ext cx="7854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IgG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A12D1F-70D1-A527-EA02-5AA990A7E3C7}"/>
              </a:ext>
            </a:extLst>
          </p:cNvPr>
          <p:cNvSpPr txBox="1"/>
          <p:nvPr/>
        </p:nvSpPr>
        <p:spPr>
          <a:xfrm>
            <a:off x="9983331" y="1648282"/>
            <a:ext cx="8622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Kappa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4082" y="1734756"/>
            <a:ext cx="5118100" cy="40570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742122"/>
            <a:ext cx="5108829" cy="4049649"/>
          </a:xfrm>
          <a:prstGeom prst="rect">
            <a:avLst/>
          </a:prstGeom>
        </p:spPr>
      </p:pic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73DA0E35-849C-F1C6-2EE4-F13BC5F8762B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2">
            <a:extLst>
              <a:ext uri="{FF2B5EF4-FFF2-40B4-BE49-F238E27FC236}">
                <a16:creationId xmlns:a16="http://schemas.microsoft.com/office/drawing/2014/main" id="{82180CFD-A778-4B58-E2B8-B4FDC7E286C1}"/>
              </a:ext>
            </a:extLst>
          </p:cNvPr>
          <p:cNvSpPr txBox="1"/>
          <p:nvPr/>
        </p:nvSpPr>
        <p:spPr>
          <a:xfrm>
            <a:off x="2971800" y="145063"/>
            <a:ext cx="762477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INMUNOTACTOIDE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34758E7-5DB7-6B02-90E8-B24215914696}"/>
              </a:ext>
            </a:extLst>
          </p:cNvPr>
          <p:cNvSpPr txBox="1"/>
          <p:nvPr/>
        </p:nvSpPr>
        <p:spPr>
          <a:xfrm>
            <a:off x="690848" y="912740"/>
            <a:ext cx="83769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La </a:t>
            </a:r>
            <a:r>
              <a:rPr lang="es-ES" sz="2000" b="1"/>
              <a:t>Microscopía Electrónica </a:t>
            </a:r>
            <a:r>
              <a:rPr lang="es-ES" sz="2000"/>
              <a:t>es imprescindible para el diagnóstico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06423-BE7A-CF34-232E-D0C745227A2B}"/>
              </a:ext>
            </a:extLst>
          </p:cNvPr>
          <p:cNvSpPr txBox="1"/>
          <p:nvPr/>
        </p:nvSpPr>
        <p:spPr>
          <a:xfrm>
            <a:off x="745713" y="5972692"/>
            <a:ext cx="10459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Depósitos microtubulares distribuidos de forma organizada en haces paralelos (flecha amarilla). </a:t>
            </a:r>
          </a:p>
          <a:p>
            <a:r>
              <a:rPr lang="es-ES" sz="2000"/>
              <a:t>A gran aumento puede observarse luz central electronlucente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7C8BA7A6-E15C-1EAE-5BA8-908078078AF3}"/>
              </a:ext>
            </a:extLst>
          </p:cNvPr>
          <p:cNvSpPr/>
          <p:nvPr/>
        </p:nvSpPr>
        <p:spPr>
          <a:xfrm rot="19821326">
            <a:off x="7554581" y="3886428"/>
            <a:ext cx="494914" cy="174563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D732FA06-281E-5B25-CF9E-DC61D891DFA9}"/>
              </a:ext>
            </a:extLst>
          </p:cNvPr>
          <p:cNvSpPr/>
          <p:nvPr/>
        </p:nvSpPr>
        <p:spPr>
          <a:xfrm rot="19821326">
            <a:off x="1610982" y="4530571"/>
            <a:ext cx="494914" cy="174563"/>
          </a:xfrm>
          <a:prstGeom prst="right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05116" y="1340464"/>
            <a:ext cx="5508736" cy="4366775"/>
            <a:chOff x="705116" y="1790560"/>
            <a:chExt cx="4940935" cy="39166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116" y="1790560"/>
              <a:ext cx="4940554" cy="3916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6491" y="3532758"/>
              <a:ext cx="246760" cy="22326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471284" y="1341666"/>
            <a:ext cx="5187316" cy="4373854"/>
            <a:chOff x="5861684" y="1792490"/>
            <a:chExt cx="4652645" cy="392302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1684" y="1792490"/>
              <a:ext cx="4652264" cy="39227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28631" y="2321433"/>
              <a:ext cx="221996" cy="251078"/>
            </a:xfrm>
            <a:prstGeom prst="rect">
              <a:avLst/>
            </a:prstGeom>
          </p:spPr>
        </p:pic>
      </p:grp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59DF429F-8F8A-5A0E-65AC-2CABDA535CFA}"/>
              </a:ext>
            </a:extLst>
          </p:cNvPr>
          <p:cNvCxnSpPr>
            <a:cxnSpLocks/>
          </p:cNvCxnSpPr>
          <p:nvPr/>
        </p:nvCxnSpPr>
        <p:spPr>
          <a:xfrm>
            <a:off x="727425" y="7620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2">
            <a:extLst>
              <a:ext uri="{FF2B5EF4-FFF2-40B4-BE49-F238E27FC236}">
                <a16:creationId xmlns:a16="http://schemas.microsoft.com/office/drawing/2014/main" id="{6DA729F0-EC01-53B4-9B6C-7504C503B55B}"/>
              </a:ext>
            </a:extLst>
          </p:cNvPr>
          <p:cNvSpPr txBox="1"/>
          <p:nvPr/>
        </p:nvSpPr>
        <p:spPr>
          <a:xfrm>
            <a:off x="3293851" y="228085"/>
            <a:ext cx="762477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INMUNOTACTOIDE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1297F8-B8AA-B3F6-B908-71EEBBCE0E10}"/>
              </a:ext>
            </a:extLst>
          </p:cNvPr>
          <p:cNvSpPr txBox="1"/>
          <p:nvPr/>
        </p:nvSpPr>
        <p:spPr>
          <a:xfrm>
            <a:off x="690848" y="912740"/>
            <a:ext cx="8376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/>
              <a:t>La </a:t>
            </a:r>
            <a:r>
              <a:rPr lang="es-ES" b="1"/>
              <a:t>Microscopía Electrónica </a:t>
            </a:r>
            <a:r>
              <a:rPr lang="es-ES"/>
              <a:t>es imprescindible para el diagnóstico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FC63F52-6C57-894F-114C-47BF1D051A64}"/>
              </a:ext>
            </a:extLst>
          </p:cNvPr>
          <p:cNvSpPr txBox="1"/>
          <p:nvPr/>
        </p:nvSpPr>
        <p:spPr>
          <a:xfrm>
            <a:off x="677225" y="5811408"/>
            <a:ext cx="1098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Los depósitos pueden observarse en mesangio y paredes (flecha roja), pero también predominante subendoteliales e intramembranosos (flecha blanca).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7278" y="177561"/>
            <a:ext cx="78116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GLOMERULONEFRITIS CRIOGLOBULINÉMICA</a:t>
            </a:r>
            <a:endParaRPr sz="2400" b="1" kern="1200">
              <a:solidFill>
                <a:srgbClr val="0000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132" y="3001646"/>
            <a:ext cx="3719449" cy="278955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154170" y="3025140"/>
            <a:ext cx="3657600" cy="2743199"/>
            <a:chOff x="4154170" y="2058542"/>
            <a:chExt cx="3657600" cy="2743199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4170" y="2058542"/>
              <a:ext cx="3657600" cy="27431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1046" y="2294635"/>
              <a:ext cx="188086" cy="1896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1437" y="2786125"/>
              <a:ext cx="188214" cy="1896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9962" y="3113150"/>
              <a:ext cx="188087" cy="1896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4755" y="2690240"/>
              <a:ext cx="188214" cy="1896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3039" y="3743325"/>
              <a:ext cx="188213" cy="18961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881366" y="3034665"/>
            <a:ext cx="3644391" cy="2733293"/>
            <a:chOff x="7881366" y="2068067"/>
            <a:chExt cx="3644391" cy="2733293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1366" y="2068067"/>
              <a:ext cx="3644391" cy="27332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13391" y="2303271"/>
              <a:ext cx="188086" cy="1894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11613" y="3678300"/>
              <a:ext cx="188213" cy="1894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2930" y="2772409"/>
              <a:ext cx="188087" cy="18961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33400" y="1011111"/>
            <a:ext cx="1078189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Es característico el patrón de </a:t>
            </a:r>
            <a:r>
              <a:rPr sz="2000"/>
              <a:t>GN membranoproliferativ</a:t>
            </a:r>
            <a:r>
              <a:rPr lang="es-ES" sz="2000"/>
              <a:t>a</a:t>
            </a:r>
            <a:r>
              <a:rPr sz="2000"/>
              <a:t> </a:t>
            </a:r>
            <a:r>
              <a:rPr sz="2000" dirty="0"/>
              <a:t>y puede producir abundantes imágenes de  </a:t>
            </a:r>
            <a:r>
              <a:rPr sz="2000" u="sng" dirty="0"/>
              <a:t>“pseudotrombos”</a:t>
            </a:r>
            <a:r>
              <a:rPr sz="2000" dirty="0"/>
              <a:t> (no siempre presentes) en el interior de las luces capilares glomerulares </a:t>
            </a:r>
            <a:r>
              <a:rPr sz="2000"/>
              <a:t>que  característicamente </a:t>
            </a:r>
            <a:r>
              <a:rPr sz="2000" dirty="0"/>
              <a:t>tiñen positivo intenso con la tinción </a:t>
            </a:r>
            <a:r>
              <a:rPr sz="2000"/>
              <a:t>de Pas</a:t>
            </a:r>
            <a:r>
              <a:rPr lang="es-ES" sz="2000"/>
              <a:t> (flechas negras)</a:t>
            </a:r>
            <a:r>
              <a:rPr sz="2000"/>
              <a:t>.</a:t>
            </a:r>
          </a:p>
        </p:txBody>
      </p:sp>
      <p:grpSp>
        <p:nvGrpSpPr>
          <p:cNvPr id="25" name="object 25"/>
          <p:cNvGrpSpPr/>
          <p:nvPr/>
        </p:nvGrpSpPr>
        <p:grpSpPr>
          <a:xfrm>
            <a:off x="2228595" y="4955287"/>
            <a:ext cx="725170" cy="457834"/>
            <a:chOff x="2228595" y="3988689"/>
            <a:chExt cx="725170" cy="457834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28595" y="3988689"/>
              <a:ext cx="188214" cy="1896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5043" y="4256913"/>
              <a:ext cx="188213" cy="189611"/>
            </a:xfrm>
            <a:prstGeom prst="rect">
              <a:avLst/>
            </a:prstGeom>
          </p:spPr>
        </p:pic>
      </p:grpSp>
      <p:cxnSp>
        <p:nvCxnSpPr>
          <p:cNvPr id="28" name="10 Conector recto">
            <a:extLst>
              <a:ext uri="{FF2B5EF4-FFF2-40B4-BE49-F238E27FC236}">
                <a16:creationId xmlns:a16="http://schemas.microsoft.com/office/drawing/2014/main" id="{DAC0472E-0E4F-73B3-A6A2-D9F645BF5464}"/>
              </a:ext>
            </a:extLst>
          </p:cNvPr>
          <p:cNvCxnSpPr>
            <a:cxnSpLocks/>
          </p:cNvCxnSpPr>
          <p:nvPr/>
        </p:nvCxnSpPr>
        <p:spPr>
          <a:xfrm>
            <a:off x="732537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BC39A9E-9B9E-C106-F198-0C4340374612}"/>
              </a:ext>
            </a:extLst>
          </p:cNvPr>
          <p:cNvSpPr txBox="1"/>
          <p:nvPr/>
        </p:nvSpPr>
        <p:spPr>
          <a:xfrm>
            <a:off x="533400" y="3171372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DEEF51A-674F-2C33-BB83-F3B5D29D3CB7}"/>
              </a:ext>
            </a:extLst>
          </p:cNvPr>
          <p:cNvSpPr txBox="1"/>
          <p:nvPr/>
        </p:nvSpPr>
        <p:spPr>
          <a:xfrm>
            <a:off x="4342120" y="3287506"/>
            <a:ext cx="5409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PAS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79EE9BE-4893-1FD8-4AA7-EA81251C72D0}"/>
              </a:ext>
            </a:extLst>
          </p:cNvPr>
          <p:cNvSpPr txBox="1"/>
          <p:nvPr/>
        </p:nvSpPr>
        <p:spPr>
          <a:xfrm>
            <a:off x="8022109" y="3133079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Masson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36495" y="5029200"/>
            <a:ext cx="1940305" cy="13623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" y="2428493"/>
            <a:ext cx="4665874" cy="34458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0600" y="2428748"/>
            <a:ext cx="4663822" cy="3445256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74946"/>
              </p:ext>
            </p:extLst>
          </p:nvPr>
        </p:nvGraphicFramePr>
        <p:xfrm>
          <a:off x="9559625" y="2421763"/>
          <a:ext cx="2294046" cy="23026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826"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b="1" spc="-160">
                          <a:latin typeface="Arial"/>
                          <a:cs typeface="Arial"/>
                        </a:rPr>
                        <a:t>I</a:t>
                      </a:r>
                      <a:r>
                        <a:rPr lang="es-ES" sz="1500" b="1" spc="-160">
                          <a:latin typeface="Arial"/>
                          <a:cs typeface="Arial"/>
                        </a:rPr>
                        <a:t>nmunofluorescencia directa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7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50" dirty="0">
                          <a:latin typeface="Microsoft Sans Serif"/>
                          <a:cs typeface="Microsoft Sans Serif"/>
                        </a:rPr>
                        <a:t>IgG </a:t>
                      </a:r>
                      <a:r>
                        <a:rPr sz="1500" spc="-65" dirty="0">
                          <a:latin typeface="Microsoft Sans Serif"/>
                          <a:cs typeface="Microsoft Sans Serif"/>
                        </a:rPr>
                        <a:t>(IgG3)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82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85" dirty="0">
                          <a:latin typeface="Microsoft Sans Serif"/>
                          <a:cs typeface="Microsoft Sans Serif"/>
                        </a:rPr>
                        <a:t>IgM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7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90" dirty="0">
                          <a:latin typeface="Microsoft Sans Serif"/>
                          <a:cs typeface="Microsoft Sans Serif"/>
                        </a:rPr>
                        <a:t>IgA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170" dirty="0">
                          <a:latin typeface="Microsoft Sans Serif"/>
                          <a:cs typeface="Microsoft Sans Serif"/>
                        </a:rPr>
                        <a:t>Raro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72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-60" dirty="0">
                          <a:latin typeface="Microsoft Sans Serif"/>
                          <a:cs typeface="Microsoft Sans Serif"/>
                        </a:rPr>
                        <a:t>Kappa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500" spc="5" dirty="0">
                          <a:latin typeface="Microsoft Sans Serif"/>
                          <a:cs typeface="Microsoft Sans Serif"/>
                        </a:rPr>
                        <a:t>&gt;90%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65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826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spc="-120" dirty="0">
                          <a:latin typeface="Microsoft Sans Serif"/>
                          <a:cs typeface="Microsoft Sans Serif"/>
                        </a:rPr>
                        <a:t>Lambda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0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500" spc="5" dirty="0">
                          <a:latin typeface="Microsoft Sans Serif"/>
                          <a:cs typeface="Microsoft Sans Serif"/>
                        </a:rPr>
                        <a:t>&lt;10%</a:t>
                      </a:r>
                      <a:endParaRPr sz="15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70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00084" y="110297"/>
            <a:ext cx="758631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GLOMERULONEFRITIS CRIOGLOBULINÉMICA</a:t>
            </a:r>
            <a:endParaRPr sz="2400" b="1" kern="1200">
              <a:solidFill>
                <a:srgbClr val="0000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" y="873034"/>
            <a:ext cx="1062291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La Ig monoclonal que se deposita suele ser IgG o bien IgM, más frecuentemente kappa. También puede asociarse  depósitos de C1q y </a:t>
            </a:r>
            <a:r>
              <a:rPr sz="2000"/>
              <a:t>C3.</a:t>
            </a:r>
          </a:p>
          <a:p>
            <a:pPr marL="12700">
              <a:lnSpc>
                <a:spcPct val="100000"/>
              </a:lnSpc>
            </a:pPr>
            <a:r>
              <a:rPr sz="2000" dirty="0"/>
              <a:t>En el microscopio electrónico los depósitos son organizados en froma de microtúbulos, fibrillas o curvilíneos.</a:t>
            </a:r>
            <a:endParaRPr sz="2000"/>
          </a:p>
        </p:txBody>
      </p:sp>
      <p:cxnSp>
        <p:nvCxnSpPr>
          <p:cNvPr id="11" name="10 Conector recto">
            <a:extLst>
              <a:ext uri="{FF2B5EF4-FFF2-40B4-BE49-F238E27FC236}">
                <a16:creationId xmlns:a16="http://schemas.microsoft.com/office/drawing/2014/main" id="{B90D3C7C-F0B9-7A50-B004-0B31FE07C15E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682293C-2244-C449-DBB4-208589C5C2E0}"/>
              </a:ext>
            </a:extLst>
          </p:cNvPr>
          <p:cNvSpPr txBox="1"/>
          <p:nvPr/>
        </p:nvSpPr>
        <p:spPr>
          <a:xfrm>
            <a:off x="449986" y="2514600"/>
            <a:ext cx="7854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IgG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9EB8C2-88AC-AD83-D4FF-369A5A3A1A66}"/>
              </a:ext>
            </a:extLst>
          </p:cNvPr>
          <p:cNvSpPr txBox="1"/>
          <p:nvPr/>
        </p:nvSpPr>
        <p:spPr>
          <a:xfrm>
            <a:off x="5115860" y="2514600"/>
            <a:ext cx="8622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Kappa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FE1386-8D15-33A6-11A4-1D30807FD833}"/>
              </a:ext>
            </a:extLst>
          </p:cNvPr>
          <p:cNvSpPr txBox="1"/>
          <p:nvPr/>
        </p:nvSpPr>
        <p:spPr>
          <a:xfrm>
            <a:off x="6482169" y="6172200"/>
            <a:ext cx="32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>
                <a:solidFill>
                  <a:srgbClr val="FF0000"/>
                </a:solidFill>
              </a:rPr>
              <a:t>Que muestra el tubo de ensayo?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5368C4A-A8BB-FDDC-CCD9-CEADAF078D37}"/>
              </a:ext>
            </a:extLst>
          </p:cNvPr>
          <p:cNvSpPr txBox="1">
            <a:spLocks/>
          </p:cNvSpPr>
          <p:nvPr/>
        </p:nvSpPr>
        <p:spPr>
          <a:xfrm>
            <a:off x="1828800" y="1143000"/>
            <a:ext cx="7757364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s-ES" sz="60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LESIÓN POR MECANISMO DIRECTO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D87364-ACB8-1F19-1222-79604A3DAA24}"/>
              </a:ext>
            </a:extLst>
          </p:cNvPr>
          <p:cNvSpPr txBox="1"/>
          <p:nvPr/>
        </p:nvSpPr>
        <p:spPr>
          <a:xfrm>
            <a:off x="1600200" y="3733800"/>
            <a:ext cx="899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u="sng" spc="-5">
                <a:solidFill>
                  <a:srgbClr val="0000FF"/>
                </a:solidFill>
                <a:latin typeface="Calibri"/>
                <a:cs typeface="Calibri"/>
              </a:rPr>
              <a:t>Depósitos </a:t>
            </a:r>
            <a:r>
              <a:rPr lang="es-ES" sz="2400" b="1" u="sng">
                <a:solidFill>
                  <a:srgbClr val="0000FF"/>
                </a:solidFill>
                <a:latin typeface="Calibri"/>
                <a:cs typeface="Calibri"/>
              </a:rPr>
              <a:t>en </a:t>
            </a:r>
            <a:r>
              <a:rPr lang="es-ES" sz="2400" b="1" u="sng" spc="-10">
                <a:solidFill>
                  <a:srgbClr val="0000FF"/>
                </a:solidFill>
                <a:latin typeface="Calibri"/>
                <a:cs typeface="Calibri"/>
              </a:rPr>
              <a:t>forma </a:t>
            </a:r>
            <a:r>
              <a:rPr lang="es-ES" sz="2400" b="1" u="sng">
                <a:solidFill>
                  <a:srgbClr val="0000FF"/>
                </a:solidFill>
                <a:latin typeface="Calibri"/>
                <a:cs typeface="Calibri"/>
              </a:rPr>
              <a:t>de </a:t>
            </a:r>
            <a:r>
              <a:rPr lang="es-ES" sz="2400" b="1" u="sng" spc="-10">
                <a:solidFill>
                  <a:srgbClr val="0000FF"/>
                </a:solidFill>
                <a:latin typeface="Calibri"/>
                <a:cs typeface="Calibri"/>
              </a:rPr>
              <a:t>CILINDROS </a:t>
            </a:r>
            <a:r>
              <a:rPr lang="es-ES" sz="2400" b="1" u="sng">
                <a:solidFill>
                  <a:srgbClr val="0000FF"/>
                </a:solidFill>
                <a:latin typeface="Calibri"/>
                <a:cs typeface="Calibri"/>
              </a:rPr>
              <a:t>o </a:t>
            </a:r>
            <a:r>
              <a:rPr lang="es-ES" sz="2400" b="1" u="sng" spc="-7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s-ES" sz="2400" b="1" u="sng" spc="-40">
                <a:solidFill>
                  <a:srgbClr val="0000FF"/>
                </a:solidFill>
                <a:latin typeface="Calibri"/>
                <a:cs typeface="Calibri"/>
              </a:rPr>
              <a:t>CRISTALES</a:t>
            </a:r>
          </a:p>
          <a:p>
            <a:endParaRPr lang="es-ES" sz="2400" b="1" u="sng" spc="-4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s-ES" sz="2400" b="1" spc="-40">
                <a:solidFill>
                  <a:srgbClr val="0000FF"/>
                </a:solidFill>
                <a:latin typeface="Calibri"/>
                <a:cs typeface="Calibri"/>
              </a:rPr>
              <a:t>	Nefropatía por cilindros de Cadenas Ligeras (Riñón del Mieloma)</a:t>
            </a:r>
          </a:p>
          <a:p>
            <a:r>
              <a:rPr lang="es-ES" sz="2400" b="1" spc="-40">
                <a:solidFill>
                  <a:srgbClr val="0000FF"/>
                </a:solidFill>
                <a:latin typeface="Calibri"/>
                <a:cs typeface="Calibri"/>
              </a:rPr>
              <a:t>	Tubulopatía proximal por Cadenas Ligeras</a:t>
            </a:r>
          </a:p>
          <a:p>
            <a:r>
              <a:rPr lang="es-ES" sz="2400" b="1" spc="-40">
                <a:solidFill>
                  <a:srgbClr val="0000FF"/>
                </a:solidFill>
                <a:latin typeface="Calibri"/>
                <a:cs typeface="Calibri"/>
              </a:rPr>
              <a:t>	Cristalglobulinemia</a:t>
            </a:r>
          </a:p>
          <a:p>
            <a:r>
              <a:rPr lang="es-ES" sz="2400" b="1" spc="-40">
                <a:solidFill>
                  <a:srgbClr val="0000FF"/>
                </a:solidFill>
                <a:latin typeface="Calibri"/>
                <a:cs typeface="Calibri"/>
              </a:rPr>
              <a:t>	Histiocitosis con acúmulo de cristales monoclonales</a:t>
            </a:r>
          </a:p>
        </p:txBody>
      </p:sp>
    </p:spTree>
    <p:extLst>
      <p:ext uri="{BB962C8B-B14F-4D97-AF65-F5344CB8AC3E}">
        <p14:creationId xmlns:p14="http://schemas.microsoft.com/office/powerpoint/2010/main" val="6678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2424" y="990600"/>
            <a:ext cx="7092315" cy="5568950"/>
            <a:chOff x="923658" y="990231"/>
            <a:chExt cx="7092315" cy="5568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658" y="990231"/>
              <a:ext cx="6999858" cy="5568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5588" y="1893442"/>
              <a:ext cx="3139440" cy="3483610"/>
            </a:xfrm>
            <a:custGeom>
              <a:avLst/>
              <a:gdLst/>
              <a:ahLst/>
              <a:cxnLst/>
              <a:rect l="l" t="t" r="r" b="b"/>
              <a:pathLst>
                <a:path w="3139440" h="3483610">
                  <a:moveTo>
                    <a:pt x="489356" y="2782570"/>
                  </a:moveTo>
                  <a:lnTo>
                    <a:pt x="428777" y="2667635"/>
                  </a:lnTo>
                  <a:lnTo>
                    <a:pt x="417855" y="2702814"/>
                  </a:lnTo>
                  <a:lnTo>
                    <a:pt x="32512" y="2583815"/>
                  </a:lnTo>
                  <a:lnTo>
                    <a:pt x="0" y="2689098"/>
                  </a:lnTo>
                  <a:lnTo>
                    <a:pt x="385343" y="2808097"/>
                  </a:lnTo>
                  <a:lnTo>
                    <a:pt x="374548" y="2843149"/>
                  </a:lnTo>
                  <a:lnTo>
                    <a:pt x="489356" y="2782570"/>
                  </a:lnTo>
                  <a:close/>
                </a:path>
                <a:path w="3139440" h="3483610">
                  <a:moveTo>
                    <a:pt x="1381150" y="270129"/>
                  </a:moveTo>
                  <a:lnTo>
                    <a:pt x="1354226" y="295148"/>
                  </a:lnTo>
                  <a:lnTo>
                    <a:pt x="1079271" y="0"/>
                  </a:lnTo>
                  <a:lnTo>
                    <a:pt x="998626" y="75184"/>
                  </a:lnTo>
                  <a:lnTo>
                    <a:pt x="1273581" y="370332"/>
                  </a:lnTo>
                  <a:lnTo>
                    <a:pt x="1246784" y="395351"/>
                  </a:lnTo>
                  <a:lnTo>
                    <a:pt x="1376578" y="399923"/>
                  </a:lnTo>
                  <a:lnTo>
                    <a:pt x="1381150" y="270129"/>
                  </a:lnTo>
                  <a:close/>
                </a:path>
                <a:path w="3139440" h="3483610">
                  <a:moveTo>
                    <a:pt x="3138957" y="3208528"/>
                  </a:moveTo>
                  <a:lnTo>
                    <a:pt x="3132353" y="3078734"/>
                  </a:lnTo>
                  <a:lnTo>
                    <a:pt x="3002559" y="3085338"/>
                  </a:lnTo>
                  <a:lnTo>
                    <a:pt x="3029864" y="3109976"/>
                  </a:lnTo>
                  <a:lnTo>
                    <a:pt x="2759608" y="3409442"/>
                  </a:lnTo>
                  <a:lnTo>
                    <a:pt x="2841523" y="3483229"/>
                  </a:lnTo>
                  <a:lnTo>
                    <a:pt x="3111652" y="3183890"/>
                  </a:lnTo>
                  <a:lnTo>
                    <a:pt x="3138957" y="320852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99970" y="3225545"/>
              <a:ext cx="5716270" cy="1581150"/>
            </a:xfrm>
            <a:custGeom>
              <a:avLst/>
              <a:gdLst/>
              <a:ahLst/>
              <a:cxnLst/>
              <a:rect l="l" t="t" r="r" b="b"/>
              <a:pathLst>
                <a:path w="5716270" h="1581150">
                  <a:moveTo>
                    <a:pt x="413766" y="19304"/>
                  </a:moveTo>
                  <a:lnTo>
                    <a:pt x="354838" y="0"/>
                  </a:lnTo>
                  <a:lnTo>
                    <a:pt x="0" y="154305"/>
                  </a:lnTo>
                  <a:lnTo>
                    <a:pt x="32893" y="229997"/>
                  </a:lnTo>
                  <a:lnTo>
                    <a:pt x="387731" y="75692"/>
                  </a:lnTo>
                  <a:lnTo>
                    <a:pt x="413766" y="19304"/>
                  </a:lnTo>
                  <a:close/>
                </a:path>
                <a:path w="5716270" h="1581150">
                  <a:moveTo>
                    <a:pt x="1821815" y="752856"/>
                  </a:moveTo>
                  <a:lnTo>
                    <a:pt x="1762760" y="733552"/>
                  </a:lnTo>
                  <a:lnTo>
                    <a:pt x="1408049" y="887857"/>
                  </a:lnTo>
                  <a:lnTo>
                    <a:pt x="1440815" y="963422"/>
                  </a:lnTo>
                  <a:lnTo>
                    <a:pt x="1795653" y="809117"/>
                  </a:lnTo>
                  <a:lnTo>
                    <a:pt x="1821815" y="752856"/>
                  </a:lnTo>
                  <a:close/>
                </a:path>
                <a:path w="5716270" h="1581150">
                  <a:moveTo>
                    <a:pt x="5715762" y="1464691"/>
                  </a:moveTo>
                  <a:lnTo>
                    <a:pt x="5661279" y="1345565"/>
                  </a:lnTo>
                  <a:lnTo>
                    <a:pt x="5407025" y="1462024"/>
                  </a:lnTo>
                  <a:lnTo>
                    <a:pt x="5367147" y="1552321"/>
                  </a:lnTo>
                  <a:lnTo>
                    <a:pt x="5461508" y="1581150"/>
                  </a:lnTo>
                  <a:lnTo>
                    <a:pt x="5715762" y="14646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30852" y="1448688"/>
              <a:ext cx="308610" cy="267335"/>
            </a:xfrm>
            <a:custGeom>
              <a:avLst/>
              <a:gdLst/>
              <a:ahLst/>
              <a:cxnLst/>
              <a:rect l="l" t="t" r="r" b="b"/>
              <a:pathLst>
                <a:path w="308610" h="267335">
                  <a:moveTo>
                    <a:pt x="154177" y="0"/>
                  </a:moveTo>
                  <a:lnTo>
                    <a:pt x="105468" y="6810"/>
                  </a:lnTo>
                  <a:lnTo>
                    <a:pt x="63148" y="25769"/>
                  </a:lnTo>
                  <a:lnTo>
                    <a:pt x="29764" y="54671"/>
                  </a:lnTo>
                  <a:lnTo>
                    <a:pt x="7865" y="91309"/>
                  </a:lnTo>
                  <a:lnTo>
                    <a:pt x="0" y="133476"/>
                  </a:lnTo>
                  <a:lnTo>
                    <a:pt x="7865" y="175706"/>
                  </a:lnTo>
                  <a:lnTo>
                    <a:pt x="29764" y="212381"/>
                  </a:lnTo>
                  <a:lnTo>
                    <a:pt x="63148" y="241303"/>
                  </a:lnTo>
                  <a:lnTo>
                    <a:pt x="105468" y="260269"/>
                  </a:lnTo>
                  <a:lnTo>
                    <a:pt x="154177" y="267081"/>
                  </a:lnTo>
                  <a:lnTo>
                    <a:pt x="202873" y="260269"/>
                  </a:lnTo>
                  <a:lnTo>
                    <a:pt x="245162" y="241303"/>
                  </a:lnTo>
                  <a:lnTo>
                    <a:pt x="278508" y="212381"/>
                  </a:lnTo>
                  <a:lnTo>
                    <a:pt x="300376" y="175706"/>
                  </a:lnTo>
                  <a:lnTo>
                    <a:pt x="308228" y="133476"/>
                  </a:lnTo>
                  <a:lnTo>
                    <a:pt x="300376" y="91309"/>
                  </a:lnTo>
                  <a:lnTo>
                    <a:pt x="278508" y="54671"/>
                  </a:lnTo>
                  <a:lnTo>
                    <a:pt x="245162" y="25769"/>
                  </a:lnTo>
                  <a:lnTo>
                    <a:pt x="202873" y="6810"/>
                  </a:lnTo>
                  <a:lnTo>
                    <a:pt x="154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30852" y="1448688"/>
              <a:ext cx="308610" cy="267335"/>
            </a:xfrm>
            <a:custGeom>
              <a:avLst/>
              <a:gdLst/>
              <a:ahLst/>
              <a:cxnLst/>
              <a:rect l="l" t="t" r="r" b="b"/>
              <a:pathLst>
                <a:path w="308610" h="267335">
                  <a:moveTo>
                    <a:pt x="0" y="133476"/>
                  </a:moveTo>
                  <a:lnTo>
                    <a:pt x="7865" y="91309"/>
                  </a:lnTo>
                  <a:lnTo>
                    <a:pt x="29764" y="54671"/>
                  </a:lnTo>
                  <a:lnTo>
                    <a:pt x="63148" y="25769"/>
                  </a:lnTo>
                  <a:lnTo>
                    <a:pt x="105468" y="6810"/>
                  </a:lnTo>
                  <a:lnTo>
                    <a:pt x="154177" y="0"/>
                  </a:lnTo>
                  <a:lnTo>
                    <a:pt x="202873" y="6810"/>
                  </a:lnTo>
                  <a:lnTo>
                    <a:pt x="245162" y="25769"/>
                  </a:lnTo>
                  <a:lnTo>
                    <a:pt x="278508" y="54671"/>
                  </a:lnTo>
                  <a:lnTo>
                    <a:pt x="300376" y="91309"/>
                  </a:lnTo>
                  <a:lnTo>
                    <a:pt x="308228" y="133476"/>
                  </a:lnTo>
                  <a:lnTo>
                    <a:pt x="300376" y="175706"/>
                  </a:lnTo>
                  <a:lnTo>
                    <a:pt x="278508" y="212381"/>
                  </a:lnTo>
                  <a:lnTo>
                    <a:pt x="245162" y="241303"/>
                  </a:lnTo>
                  <a:lnTo>
                    <a:pt x="202873" y="260269"/>
                  </a:lnTo>
                  <a:lnTo>
                    <a:pt x="154177" y="267081"/>
                  </a:lnTo>
                  <a:lnTo>
                    <a:pt x="105468" y="260269"/>
                  </a:lnTo>
                  <a:lnTo>
                    <a:pt x="63148" y="241303"/>
                  </a:lnTo>
                  <a:lnTo>
                    <a:pt x="29764" y="212381"/>
                  </a:lnTo>
                  <a:lnTo>
                    <a:pt x="7865" y="175706"/>
                  </a:lnTo>
                  <a:lnTo>
                    <a:pt x="0" y="13347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40906" y="117423"/>
            <a:ext cx="951484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NEFROPATÍA POR CILINDROS DE CADENAS LIGERAS (RIÑÓN DE MIELOMA)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0227" y="1415237"/>
            <a:ext cx="1714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</p:txBody>
      </p:sp>
      <p:cxnSp>
        <p:nvCxnSpPr>
          <p:cNvPr id="18" name="10 Conector recto">
            <a:extLst>
              <a:ext uri="{FF2B5EF4-FFF2-40B4-BE49-F238E27FC236}">
                <a16:creationId xmlns:a16="http://schemas.microsoft.com/office/drawing/2014/main" id="{E401988F-151F-7385-1316-CC4FBF3D9112}"/>
              </a:ext>
            </a:extLst>
          </p:cNvPr>
          <p:cNvCxnSpPr>
            <a:cxnSpLocks/>
          </p:cNvCxnSpPr>
          <p:nvPr/>
        </p:nvCxnSpPr>
        <p:spPr>
          <a:xfrm>
            <a:off x="502507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8780F2-2FB0-7FF0-DE2A-C0E60F1FB971}"/>
              </a:ext>
            </a:extLst>
          </p:cNvPr>
          <p:cNvSpPr txBox="1"/>
          <p:nvPr/>
        </p:nvSpPr>
        <p:spPr>
          <a:xfrm>
            <a:off x="7772400" y="1968567"/>
            <a:ext cx="440871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Abundantes cilindros intratubulares densos y eosinófilos que característicamente se encuentran fragmentados y muestran márgenes rectos que se amoldan (flechas rojas)</a:t>
            </a:r>
          </a:p>
          <a:p>
            <a:endParaRPr lang="es-ES" sz="2000"/>
          </a:p>
          <a:p>
            <a:r>
              <a:rPr lang="es-ES" sz="2000"/>
              <a:t>Reacción gigantocelular asociada a los cilindros (flechas negras)</a:t>
            </a:r>
          </a:p>
          <a:p>
            <a:endParaRPr lang="es-ES" sz="2000"/>
          </a:p>
          <a:p>
            <a:r>
              <a:rPr lang="es-ES" sz="2000"/>
              <a:t>Glomérulo sin alteraciones histológicas (G)</a:t>
            </a:r>
          </a:p>
          <a:p>
            <a:endParaRPr lang="es-ES" sz="200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A8299FB-BA89-2BFF-2480-974D09DBE97E}"/>
              </a:ext>
            </a:extLst>
          </p:cNvPr>
          <p:cNvSpPr txBox="1"/>
          <p:nvPr/>
        </p:nvSpPr>
        <p:spPr>
          <a:xfrm>
            <a:off x="5793673" y="5977734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228600" y="2459103"/>
            <a:ext cx="8723034" cy="3560697"/>
            <a:chOff x="954366" y="2001901"/>
            <a:chExt cx="7381659" cy="282879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366" y="2001901"/>
              <a:ext cx="3771773" cy="28287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9372" y="2023999"/>
              <a:ext cx="3446653" cy="27946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37717" y="914400"/>
            <a:ext cx="10768483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95"/>
              </a:spcBef>
              <a:buSzPct val="93750"/>
              <a:tabLst>
                <a:tab pos="174625" algn="l"/>
              </a:tabLst>
            </a:pPr>
            <a:r>
              <a:rPr lang="es-ES" sz="2000"/>
              <a:t>Es la f</a:t>
            </a:r>
            <a:r>
              <a:rPr sz="2000"/>
              <a:t>orma </a:t>
            </a:r>
            <a:r>
              <a:rPr sz="2000" dirty="0"/>
              <a:t>de afectación renal más frecuente en el mieloma múltiple.</a:t>
            </a:r>
            <a:endParaRPr sz="2000"/>
          </a:p>
          <a:p>
            <a:pPr marL="12065">
              <a:lnSpc>
                <a:spcPct val="100000"/>
              </a:lnSpc>
              <a:buSzPct val="93750"/>
              <a:tabLst>
                <a:tab pos="174625" algn="l"/>
              </a:tabLst>
            </a:pPr>
            <a:r>
              <a:rPr sz="2000" dirty="0"/>
              <a:t>Más del 90% de los pacientes con cilindros de cadenas ligeras tienen mieloma múltiple.</a:t>
            </a:r>
            <a:endParaRPr sz="2000"/>
          </a:p>
          <a:p>
            <a:pPr marL="12065">
              <a:lnSpc>
                <a:spcPct val="100000"/>
              </a:lnSpc>
              <a:buSzPct val="93750"/>
              <a:tabLst>
                <a:tab pos="174625" algn="l"/>
              </a:tabLst>
            </a:pPr>
            <a:r>
              <a:rPr sz="2000" dirty="0"/>
              <a:t>Siempre asocia banda monoclonal y se requiere un volumen grande de cadenas ligeras libres.</a:t>
            </a:r>
            <a:endParaRPr sz="2000"/>
          </a:p>
        </p:txBody>
      </p:sp>
      <p:cxnSp>
        <p:nvCxnSpPr>
          <p:cNvPr id="15" name="10 Conector recto">
            <a:extLst>
              <a:ext uri="{FF2B5EF4-FFF2-40B4-BE49-F238E27FC236}">
                <a16:creationId xmlns:a16="http://schemas.microsoft.com/office/drawing/2014/main" id="{DCABFE58-3868-2E1D-0AC7-7F566E8C877F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6A36DF-2947-06AA-F357-966E1193D027}"/>
              </a:ext>
            </a:extLst>
          </p:cNvPr>
          <p:cNvSpPr txBox="1"/>
          <p:nvPr/>
        </p:nvSpPr>
        <p:spPr>
          <a:xfrm>
            <a:off x="838200" y="181813"/>
            <a:ext cx="9556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>
                <a:solidFill>
                  <a:srgbClr val="0000FF"/>
                </a:solidFill>
                <a:latin typeface="Calibri" panose="020F0502020204030204" pitchFamily="34" charset="0"/>
              </a:rPr>
              <a:t>NEFROPATÍA POR CILINDROS DE CADENAS LIGERAS (RIÑÓN DE MIELOMA)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60E7B1-3069-C804-A7CF-66567E9B8D44}"/>
              </a:ext>
            </a:extLst>
          </p:cNvPr>
          <p:cNvSpPr txBox="1"/>
          <p:nvPr/>
        </p:nvSpPr>
        <p:spPr>
          <a:xfrm>
            <a:off x="1136816" y="6172200"/>
            <a:ext cx="67928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/>
              <a:t>Los cilindros se tiñen de color rojo fucsinófilo intenso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D36DC64-4281-1C51-70E9-93907F956387}"/>
              </a:ext>
            </a:extLst>
          </p:cNvPr>
          <p:cNvCxnSpPr>
            <a:cxnSpLocks/>
          </p:cNvCxnSpPr>
          <p:nvPr/>
        </p:nvCxnSpPr>
        <p:spPr>
          <a:xfrm flipH="1" flipV="1">
            <a:off x="3998634" y="3520754"/>
            <a:ext cx="3048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8745273-1469-9B62-E0FC-7C41D5E97AAC}"/>
              </a:ext>
            </a:extLst>
          </p:cNvPr>
          <p:cNvCxnSpPr>
            <a:cxnSpLocks/>
          </p:cNvCxnSpPr>
          <p:nvPr/>
        </p:nvCxnSpPr>
        <p:spPr>
          <a:xfrm flipH="1">
            <a:off x="7503834" y="4038603"/>
            <a:ext cx="381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ject 10">
            <a:extLst>
              <a:ext uri="{FF2B5EF4-FFF2-40B4-BE49-F238E27FC236}">
                <a16:creationId xmlns:a16="http://schemas.microsoft.com/office/drawing/2014/main" id="{FAD9986A-4D73-4011-B9B8-2D5E74B541B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530" y="2333920"/>
            <a:ext cx="2924039" cy="1327861"/>
          </a:xfrm>
          <a:prstGeom prst="rect">
            <a:avLst/>
          </a:prstGeom>
        </p:spPr>
      </p:pic>
      <p:pic>
        <p:nvPicPr>
          <p:cNvPr id="24" name="object 12">
            <a:extLst>
              <a:ext uri="{FF2B5EF4-FFF2-40B4-BE49-F238E27FC236}">
                <a16:creationId xmlns:a16="http://schemas.microsoft.com/office/drawing/2014/main" id="{24270E65-A2E3-1715-2DDA-3CA7AC144B7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530" y="3804562"/>
            <a:ext cx="2924039" cy="1382482"/>
          </a:xfrm>
          <a:prstGeom prst="rect">
            <a:avLst/>
          </a:prstGeom>
        </p:spPr>
      </p:pic>
      <p:sp>
        <p:nvSpPr>
          <p:cNvPr id="26" name="object 14">
            <a:extLst>
              <a:ext uri="{FF2B5EF4-FFF2-40B4-BE49-F238E27FC236}">
                <a16:creationId xmlns:a16="http://schemas.microsoft.com/office/drawing/2014/main" id="{3FB62A4B-D344-E6C9-C7F9-4FFA332DE8CF}"/>
              </a:ext>
            </a:extLst>
          </p:cNvPr>
          <p:cNvSpPr txBox="1"/>
          <p:nvPr/>
        </p:nvSpPr>
        <p:spPr>
          <a:xfrm>
            <a:off x="9144530" y="5321312"/>
            <a:ext cx="2924039" cy="1145185"/>
          </a:xfrm>
          <a:prstGeom prst="rect">
            <a:avLst/>
          </a:prstGeom>
          <a:noFill/>
          <a:ln w="9525">
            <a:solidFill>
              <a:srgbClr val="00AF5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t>I</a:t>
            </a:r>
            <a:r>
              <a:rPr lang="es-ES"/>
              <a:t>nmunofluorescencia directa</a:t>
            </a:r>
            <a:r>
              <a:t>: </a:t>
            </a:r>
            <a:r>
              <a:rPr lang="es-ES"/>
              <a:t>R</a:t>
            </a:r>
            <a:r>
              <a:t>estricción </a:t>
            </a:r>
            <a:r>
              <a:rPr dirty="0"/>
              <a:t>de cadena ligera lambda (cadenas monotípicas)</a:t>
            </a:r>
            <a:endParaRPr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8EF300-6A46-5B2D-04E6-8DA66A753F4E}"/>
              </a:ext>
            </a:extLst>
          </p:cNvPr>
          <p:cNvSpPr txBox="1"/>
          <p:nvPr/>
        </p:nvSpPr>
        <p:spPr>
          <a:xfrm>
            <a:off x="9204746" y="2399928"/>
            <a:ext cx="7774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400" b="1">
                <a:latin typeface="Calibri"/>
                <a:cs typeface="Calibri"/>
              </a:rPr>
              <a:t>Kappa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C06A8BF-7797-E428-FEE1-B3F7F56EED22}"/>
              </a:ext>
            </a:extLst>
          </p:cNvPr>
          <p:cNvSpPr txBox="1"/>
          <p:nvPr/>
        </p:nvSpPr>
        <p:spPr>
          <a:xfrm>
            <a:off x="9204746" y="3938764"/>
            <a:ext cx="85365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400" b="1">
                <a:latin typeface="Calibri"/>
                <a:cs typeface="Calibri"/>
              </a:rPr>
              <a:t>Lambda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7F1253-A230-A855-C367-2E7283F99A43}"/>
              </a:ext>
            </a:extLst>
          </p:cNvPr>
          <p:cNvSpPr txBox="1"/>
          <p:nvPr/>
        </p:nvSpPr>
        <p:spPr>
          <a:xfrm>
            <a:off x="5105400" y="5534409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Masson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9A6C11-9825-E868-6EF1-D0800DFD2F5C}"/>
              </a:ext>
            </a:extLst>
          </p:cNvPr>
          <p:cNvSpPr txBox="1"/>
          <p:nvPr/>
        </p:nvSpPr>
        <p:spPr>
          <a:xfrm>
            <a:off x="272685" y="5574268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Masson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A56C4B-37A7-5392-4B3E-3572C176176F}"/>
              </a:ext>
            </a:extLst>
          </p:cNvPr>
          <p:cNvSpPr txBox="1"/>
          <p:nvPr/>
        </p:nvSpPr>
        <p:spPr>
          <a:xfrm>
            <a:off x="2362200" y="228600"/>
            <a:ext cx="89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 b="1">
                <a:solidFill>
                  <a:srgbClr val="0000FF"/>
                </a:solidFill>
                <a:latin typeface="Calibri" panose="020F0502020204030204" pitchFamily="34" charset="0"/>
              </a:rPr>
              <a:t>TUBULOPATÍA PROXIMAL POR CADENAS LIGERAS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8C3AC3-BFF6-FCAA-B392-07D3C8DF3DE6}"/>
              </a:ext>
            </a:extLst>
          </p:cNvPr>
          <p:cNvSpPr txBox="1"/>
          <p:nvPr/>
        </p:nvSpPr>
        <p:spPr>
          <a:xfrm>
            <a:off x="609599" y="914400"/>
            <a:ext cx="11112440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2400"/>
              <a:t>Cristales en en interior del túbulo proximal</a:t>
            </a:r>
          </a:p>
          <a:p>
            <a:pPr marL="12700">
              <a:spcBef>
                <a:spcPts val="100"/>
              </a:spcBef>
            </a:pPr>
            <a:r>
              <a:rPr lang="es-ES" sz="2400"/>
              <a:t>Morfología variable (agujas eosinófilas, cristales  transparentes, formas geométricas variables)</a:t>
            </a:r>
          </a:p>
          <a:p>
            <a:pPr marL="12700">
              <a:spcBef>
                <a:spcPts val="100"/>
              </a:spcBef>
            </a:pPr>
            <a:endParaRPr lang="es-ES" sz="2400"/>
          </a:p>
          <a:p>
            <a:pPr marL="12700">
              <a:spcBef>
                <a:spcPts val="100"/>
              </a:spcBef>
            </a:pPr>
            <a:r>
              <a:rPr lang="es-ES" sz="2400"/>
              <a:t>En el ME se ven como cristales electrondensas en  interior de lisosomas o dispersos en el citoplasma de  célula TP,  con morfologías también variables (rombos ..)</a:t>
            </a:r>
          </a:p>
        </p:txBody>
      </p:sp>
      <p:grpSp>
        <p:nvGrpSpPr>
          <p:cNvPr id="8" name="object 13">
            <a:extLst>
              <a:ext uri="{FF2B5EF4-FFF2-40B4-BE49-F238E27FC236}">
                <a16:creationId xmlns:a16="http://schemas.microsoft.com/office/drawing/2014/main" id="{EC34B683-76B1-3408-3EFD-52AAA152B00F}"/>
              </a:ext>
            </a:extLst>
          </p:cNvPr>
          <p:cNvGrpSpPr/>
          <p:nvPr/>
        </p:nvGrpSpPr>
        <p:grpSpPr>
          <a:xfrm>
            <a:off x="241242" y="3459543"/>
            <a:ext cx="3416357" cy="3169857"/>
            <a:chOff x="4387786" y="195897"/>
            <a:chExt cx="1925320" cy="1991995"/>
          </a:xfrm>
        </p:grpSpPr>
        <p:pic>
          <p:nvPicPr>
            <p:cNvPr id="9" name="object 14">
              <a:extLst>
                <a:ext uri="{FF2B5EF4-FFF2-40B4-BE49-F238E27FC236}">
                  <a16:creationId xmlns:a16="http://schemas.microsoft.com/office/drawing/2014/main" id="{AB500BA7-2EA0-9775-C714-31D5D98222C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7374" y="205486"/>
              <a:ext cx="1906016" cy="1972691"/>
            </a:xfrm>
            <a:prstGeom prst="rect">
              <a:avLst/>
            </a:prstGeom>
          </p:spPr>
        </p:pic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21DBFF76-37DA-A0F4-E484-CE8A16CE8EBF}"/>
                </a:ext>
              </a:extLst>
            </p:cNvPr>
            <p:cNvSpPr/>
            <p:nvPr/>
          </p:nvSpPr>
          <p:spPr>
            <a:xfrm>
              <a:off x="4392548" y="200660"/>
              <a:ext cx="1915795" cy="1982470"/>
            </a:xfrm>
            <a:custGeom>
              <a:avLst/>
              <a:gdLst/>
              <a:ahLst/>
              <a:cxnLst/>
              <a:rect l="l" t="t" r="r" b="b"/>
              <a:pathLst>
                <a:path w="1915795" h="1982470">
                  <a:moveTo>
                    <a:pt x="0" y="1982216"/>
                  </a:moveTo>
                  <a:lnTo>
                    <a:pt x="1915541" y="1982216"/>
                  </a:lnTo>
                  <a:lnTo>
                    <a:pt x="1915541" y="0"/>
                  </a:lnTo>
                  <a:lnTo>
                    <a:pt x="0" y="0"/>
                  </a:lnTo>
                  <a:lnTo>
                    <a:pt x="0" y="198221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6">
              <a:extLst>
                <a:ext uri="{FF2B5EF4-FFF2-40B4-BE49-F238E27FC236}">
                  <a16:creationId xmlns:a16="http://schemas.microsoft.com/office/drawing/2014/main" id="{D7523392-EB3F-1F99-7012-652524EF2A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2945" y="421005"/>
              <a:ext cx="233552" cy="222631"/>
            </a:xfrm>
            <a:prstGeom prst="rect">
              <a:avLst/>
            </a:prstGeom>
          </p:spPr>
        </p:pic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D5FB964B-820C-6CEB-0162-B8C20974AFC9}"/>
                </a:ext>
              </a:extLst>
            </p:cNvPr>
            <p:cNvSpPr/>
            <p:nvPr/>
          </p:nvSpPr>
          <p:spPr>
            <a:xfrm>
              <a:off x="4973319" y="1840357"/>
              <a:ext cx="261620" cy="205740"/>
            </a:xfrm>
            <a:custGeom>
              <a:avLst/>
              <a:gdLst/>
              <a:ahLst/>
              <a:cxnLst/>
              <a:rect l="l" t="t" r="r" b="b"/>
              <a:pathLst>
                <a:path w="261620" h="205739">
                  <a:moveTo>
                    <a:pt x="143255" y="0"/>
                  </a:moveTo>
                  <a:lnTo>
                    <a:pt x="164464" y="37718"/>
                  </a:lnTo>
                  <a:lnTo>
                    <a:pt x="0" y="130175"/>
                  </a:lnTo>
                  <a:lnTo>
                    <a:pt x="42417" y="205612"/>
                  </a:lnTo>
                  <a:lnTo>
                    <a:pt x="206882" y="113156"/>
                  </a:lnTo>
                  <a:lnTo>
                    <a:pt x="228091" y="150875"/>
                  </a:lnTo>
                  <a:lnTo>
                    <a:pt x="261112" y="33019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8">
              <a:extLst>
                <a:ext uri="{FF2B5EF4-FFF2-40B4-BE49-F238E27FC236}">
                  <a16:creationId xmlns:a16="http://schemas.microsoft.com/office/drawing/2014/main" id="{1ECC12E3-2130-4ABD-E3A2-7A569E7B543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1734" y="982726"/>
              <a:ext cx="233679" cy="222631"/>
            </a:xfrm>
            <a:prstGeom prst="rect">
              <a:avLst/>
            </a:prstGeom>
          </p:spPr>
        </p:pic>
      </p:grpSp>
      <p:grpSp>
        <p:nvGrpSpPr>
          <p:cNvPr id="14" name="object 19">
            <a:extLst>
              <a:ext uri="{FF2B5EF4-FFF2-40B4-BE49-F238E27FC236}">
                <a16:creationId xmlns:a16="http://schemas.microsoft.com/office/drawing/2014/main" id="{A46CD540-F6AA-7A96-C413-BE68819833F2}"/>
              </a:ext>
            </a:extLst>
          </p:cNvPr>
          <p:cNvGrpSpPr/>
          <p:nvPr/>
        </p:nvGrpSpPr>
        <p:grpSpPr>
          <a:xfrm>
            <a:off x="4205806" y="3456178"/>
            <a:ext cx="3490394" cy="3154700"/>
            <a:chOff x="6370891" y="193103"/>
            <a:chExt cx="2639060" cy="1984375"/>
          </a:xfrm>
        </p:grpSpPr>
        <p:pic>
          <p:nvPicPr>
            <p:cNvPr id="15" name="object 20">
              <a:extLst>
                <a:ext uri="{FF2B5EF4-FFF2-40B4-BE49-F238E27FC236}">
                  <a16:creationId xmlns:a16="http://schemas.microsoft.com/office/drawing/2014/main" id="{9157B7B1-0C56-4514-79A2-247F8C17786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0479" y="202564"/>
              <a:ext cx="2619629" cy="1964816"/>
            </a:xfrm>
            <a:prstGeom prst="rect">
              <a:avLst/>
            </a:prstGeom>
          </p:spPr>
        </p:pic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ADAC9CC6-D9F6-7312-560C-F75308EBF880}"/>
                </a:ext>
              </a:extLst>
            </p:cNvPr>
            <p:cNvSpPr/>
            <p:nvPr/>
          </p:nvSpPr>
          <p:spPr>
            <a:xfrm>
              <a:off x="6375653" y="197865"/>
              <a:ext cx="2629535" cy="1974850"/>
            </a:xfrm>
            <a:custGeom>
              <a:avLst/>
              <a:gdLst/>
              <a:ahLst/>
              <a:cxnLst/>
              <a:rect l="l" t="t" r="r" b="b"/>
              <a:pathLst>
                <a:path w="2629534" h="1974850">
                  <a:moveTo>
                    <a:pt x="0" y="1974341"/>
                  </a:moveTo>
                  <a:lnTo>
                    <a:pt x="2629154" y="1974341"/>
                  </a:lnTo>
                  <a:lnTo>
                    <a:pt x="2629154" y="0"/>
                  </a:lnTo>
                  <a:lnTo>
                    <a:pt x="0" y="0"/>
                  </a:lnTo>
                  <a:lnTo>
                    <a:pt x="0" y="19743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E7FD41FE-8506-E01D-EB20-F952114D9CB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5166" y="686435"/>
              <a:ext cx="233679" cy="222630"/>
            </a:xfrm>
            <a:prstGeom prst="rect">
              <a:avLst/>
            </a:prstGeom>
          </p:spPr>
        </p:pic>
      </p:grpSp>
      <p:grpSp>
        <p:nvGrpSpPr>
          <p:cNvPr id="18" name="object 23">
            <a:extLst>
              <a:ext uri="{FF2B5EF4-FFF2-40B4-BE49-F238E27FC236}">
                <a16:creationId xmlns:a16="http://schemas.microsoft.com/office/drawing/2014/main" id="{A8B19EFE-8C10-058E-D654-365746A775EE}"/>
              </a:ext>
            </a:extLst>
          </p:cNvPr>
          <p:cNvGrpSpPr/>
          <p:nvPr/>
        </p:nvGrpSpPr>
        <p:grpSpPr>
          <a:xfrm>
            <a:off x="8153400" y="3471219"/>
            <a:ext cx="3569011" cy="3154700"/>
            <a:chOff x="9134982" y="195198"/>
            <a:chExt cx="2433955" cy="1983739"/>
          </a:xfrm>
        </p:grpSpPr>
        <p:pic>
          <p:nvPicPr>
            <p:cNvPr id="19" name="object 24">
              <a:extLst>
                <a:ext uri="{FF2B5EF4-FFF2-40B4-BE49-F238E27FC236}">
                  <a16:creationId xmlns:a16="http://schemas.microsoft.com/office/drawing/2014/main" id="{8DB27B17-78EF-410D-D9DE-570BE57C3C5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34982" y="195198"/>
              <a:ext cx="2433701" cy="1983739"/>
            </a:xfrm>
            <a:prstGeom prst="rect">
              <a:avLst/>
            </a:prstGeom>
          </p:spPr>
        </p:pic>
        <p:sp>
          <p:nvSpPr>
            <p:cNvPr id="20" name="object 25">
              <a:extLst>
                <a:ext uri="{FF2B5EF4-FFF2-40B4-BE49-F238E27FC236}">
                  <a16:creationId xmlns:a16="http://schemas.microsoft.com/office/drawing/2014/main" id="{57271614-6EDE-2E31-8E08-E34B06B736FE}"/>
                </a:ext>
              </a:extLst>
            </p:cNvPr>
            <p:cNvSpPr/>
            <p:nvPr/>
          </p:nvSpPr>
          <p:spPr>
            <a:xfrm>
              <a:off x="10104246" y="1240535"/>
              <a:ext cx="170180" cy="278765"/>
            </a:xfrm>
            <a:custGeom>
              <a:avLst/>
              <a:gdLst/>
              <a:ahLst/>
              <a:cxnLst/>
              <a:rect l="l" t="t" r="r" b="b"/>
              <a:pathLst>
                <a:path w="170179" h="278765">
                  <a:moveTo>
                    <a:pt x="101473" y="0"/>
                  </a:moveTo>
                  <a:lnTo>
                    <a:pt x="0" y="68706"/>
                  </a:lnTo>
                  <a:lnTo>
                    <a:pt x="42545" y="76835"/>
                  </a:lnTo>
                  <a:lnTo>
                    <a:pt x="6857" y="262127"/>
                  </a:lnTo>
                  <a:lnTo>
                    <a:pt x="91948" y="278511"/>
                  </a:lnTo>
                  <a:lnTo>
                    <a:pt x="127634" y="93217"/>
                  </a:lnTo>
                  <a:lnTo>
                    <a:pt x="170052" y="101473"/>
                  </a:lnTo>
                  <a:lnTo>
                    <a:pt x="10147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1" name="10 Conector recto">
            <a:extLst>
              <a:ext uri="{FF2B5EF4-FFF2-40B4-BE49-F238E27FC236}">
                <a16:creationId xmlns:a16="http://schemas.microsoft.com/office/drawing/2014/main" id="{E8AC6451-2FE9-D1DA-C4CB-1E734E697472}"/>
              </a:ext>
            </a:extLst>
          </p:cNvPr>
          <p:cNvCxnSpPr>
            <a:cxnSpLocks/>
          </p:cNvCxnSpPr>
          <p:nvPr/>
        </p:nvCxnSpPr>
        <p:spPr>
          <a:xfrm>
            <a:off x="727425" y="785712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BBE333B-80D7-D1FB-A74E-42A976F6D147}"/>
              </a:ext>
            </a:extLst>
          </p:cNvPr>
          <p:cNvSpPr txBox="1"/>
          <p:nvPr/>
        </p:nvSpPr>
        <p:spPr>
          <a:xfrm>
            <a:off x="10584779" y="6076368"/>
            <a:ext cx="53416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s-ES" sz="2000" b="1" spc="-90">
                <a:latin typeface="Microsoft Sans Serif"/>
                <a:cs typeface="Microsoft Sans Serif"/>
              </a:rPr>
              <a:t>M</a:t>
            </a:r>
            <a:r>
              <a:rPr lang="es-ES" sz="2000" b="1" spc="-320">
                <a:latin typeface="Microsoft Sans Serif"/>
                <a:cs typeface="Microsoft Sans Serif"/>
              </a:rPr>
              <a:t>E</a:t>
            </a:r>
            <a:endParaRPr lang="es-ES" sz="2000" b="1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0A89AFD-A82D-F1E8-8B8B-1D98375ECB25}"/>
              </a:ext>
            </a:extLst>
          </p:cNvPr>
          <p:cNvSpPr txBox="1"/>
          <p:nvPr/>
        </p:nvSpPr>
        <p:spPr>
          <a:xfrm>
            <a:off x="5595999" y="1870698"/>
            <a:ext cx="429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u="sng">
                <a:solidFill>
                  <a:srgbClr val="FF0000"/>
                </a:solidFill>
              </a:rPr>
              <a:t>Explicar lo que se señala en las flechas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1840041-A11C-88FF-73F7-F459F1BCBA3A}"/>
              </a:ext>
            </a:extLst>
          </p:cNvPr>
          <p:cNvSpPr txBox="1"/>
          <p:nvPr/>
        </p:nvSpPr>
        <p:spPr>
          <a:xfrm>
            <a:off x="2590800" y="6131530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47F45B6-FD7D-C0D6-2074-75722F6BC74A}"/>
              </a:ext>
            </a:extLst>
          </p:cNvPr>
          <p:cNvSpPr txBox="1"/>
          <p:nvPr/>
        </p:nvSpPr>
        <p:spPr>
          <a:xfrm>
            <a:off x="4515411" y="6107185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</p:spTree>
    <p:extLst>
      <p:ext uri="{BB962C8B-B14F-4D97-AF65-F5344CB8AC3E}">
        <p14:creationId xmlns:p14="http://schemas.microsoft.com/office/powerpoint/2010/main" val="35224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9600" y="1447800"/>
            <a:ext cx="10546080" cy="519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sz="2800" b="1">
                <a:solidFill>
                  <a:srgbClr val="0000FF"/>
                </a:solidFill>
                <a:cs typeface="Arial" panose="020B0604020202020204" pitchFamily="34" charset="0"/>
              </a:rPr>
              <a:t>DEFINICIÓN</a:t>
            </a:r>
            <a:endParaRPr lang="es-ES" sz="2800" b="1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12700" algn="just">
              <a:spcBef>
                <a:spcPts val="100"/>
              </a:spcBef>
            </a:pPr>
            <a:r>
              <a:rPr lang="es-ES" sz="2800">
                <a:cs typeface="Arial" panose="020B0604020202020204" pitchFamily="34" charset="0"/>
              </a:rPr>
              <a:t>L</a:t>
            </a:r>
            <a:r>
              <a:rPr sz="2800">
                <a:cs typeface="Arial" panose="020B0604020202020204" pitchFamily="34" charset="0"/>
              </a:rPr>
              <a:t>esión </a:t>
            </a:r>
            <a:r>
              <a:rPr sz="2800" dirty="0">
                <a:cs typeface="Arial" panose="020B0604020202020204" pitchFamily="34" charset="0"/>
              </a:rPr>
              <a:t>renal secundaria a sobreproducción de inmunoglobulina monoclonal</a:t>
            </a:r>
            <a:endParaRPr sz="2800">
              <a:cs typeface="Arial" panose="020B0604020202020204" pitchFamily="34" charset="0"/>
            </a:endParaRPr>
          </a:p>
          <a:p>
            <a:pPr>
              <a:spcBef>
                <a:spcPts val="10"/>
              </a:spcBef>
            </a:pPr>
            <a:endParaRPr sz="2800">
              <a:cs typeface="Arial" panose="020B0604020202020204" pitchFamily="34" charset="0"/>
            </a:endParaRPr>
          </a:p>
          <a:p>
            <a:pPr marL="12700" marR="5080" algn="just"/>
            <a:r>
              <a:rPr sz="2800" b="1">
                <a:solidFill>
                  <a:srgbClr val="0000FF"/>
                </a:solidFill>
                <a:cs typeface="Arial" panose="020B0604020202020204" pitchFamily="34" charset="0"/>
              </a:rPr>
              <a:t>CAUSAS</a:t>
            </a:r>
            <a:endParaRPr lang="es-ES" sz="2800" b="1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12700" marR="5080" algn="just"/>
            <a:r>
              <a:rPr lang="es-ES" sz="2800">
                <a:cs typeface="Arial" panose="020B0604020202020204" pitchFamily="34" charset="0"/>
              </a:rPr>
              <a:t>L</a:t>
            </a:r>
            <a:r>
              <a:rPr sz="2800">
                <a:cs typeface="Arial" panose="020B0604020202020204" pitchFamily="34" charset="0"/>
              </a:rPr>
              <a:t>as </a:t>
            </a:r>
            <a:r>
              <a:rPr sz="2800" dirty="0">
                <a:cs typeface="Arial" panose="020B0604020202020204" pitchFamily="34" charset="0"/>
              </a:rPr>
              <a:t>principales causas son las neoplasias hematológicas malignas (Mieloma Múltiple,  linfoma linfoplasmacítico o neoplasia linfoproliferativo B) o bien proliferaciones no malignas de  células plasmáticas o linfocitos B. Todas ellas secretan exceso de Inmunoglobulinas monoclonales o  fragmentos de cadenas ligeras / pesadas que pueden detectarse en suero u orina (proteína  monoclonal) o mediante electroforesis o medida de cadenas ligeras libres.</a:t>
            </a:r>
            <a:endParaRPr sz="2800"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25588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4000" b="1" kern="120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Nefropatía Asociada a Gammapatía Monoclonal</a:t>
            </a:r>
            <a:endParaRPr lang="es-ES" sz="4000" b="1" kern="1200" dirty="0">
              <a:solidFill>
                <a:srgbClr val="0000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CF8ACE5C-9FFC-B120-57E3-7899228AAF99}"/>
              </a:ext>
            </a:extLst>
          </p:cNvPr>
          <p:cNvSpPr txBox="1"/>
          <p:nvPr/>
        </p:nvSpPr>
        <p:spPr>
          <a:xfrm>
            <a:off x="194436" y="805934"/>
            <a:ext cx="7806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Cristales intravasculares: trombosis, oclusión e isquemia</a:t>
            </a:r>
          </a:p>
          <a:p>
            <a:r>
              <a:rPr lang="es-ES" sz="2400"/>
              <a:t>Puede dar isquemia en  extremidades distales</a:t>
            </a:r>
          </a:p>
          <a:p>
            <a:r>
              <a:rPr lang="es-ES" sz="2400"/>
              <a:t>Rara complicación del Mieloma Múltiple</a:t>
            </a:r>
          </a:p>
        </p:txBody>
      </p:sp>
      <p:grpSp>
        <p:nvGrpSpPr>
          <p:cNvPr id="14" name="object 7">
            <a:extLst>
              <a:ext uri="{FF2B5EF4-FFF2-40B4-BE49-F238E27FC236}">
                <a16:creationId xmlns:a16="http://schemas.microsoft.com/office/drawing/2014/main" id="{5602931D-BF3D-3E32-2627-FC852AC54E0F}"/>
              </a:ext>
            </a:extLst>
          </p:cNvPr>
          <p:cNvGrpSpPr/>
          <p:nvPr/>
        </p:nvGrpSpPr>
        <p:grpSpPr>
          <a:xfrm>
            <a:off x="6288913" y="2457308"/>
            <a:ext cx="5257163" cy="3943216"/>
            <a:chOff x="6430009" y="2691764"/>
            <a:chExt cx="2426335" cy="181991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F146F8A3-16F5-251A-096E-720025BBA1C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0009" y="2691764"/>
              <a:ext cx="2426335" cy="1819782"/>
            </a:xfrm>
            <a:prstGeom prst="rect">
              <a:avLst/>
            </a:prstGeom>
          </p:spPr>
        </p:pic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6ED0B5DC-A218-3821-D470-63EE9A9A1257}"/>
                </a:ext>
              </a:extLst>
            </p:cNvPr>
            <p:cNvSpPr/>
            <p:nvPr/>
          </p:nvSpPr>
          <p:spPr>
            <a:xfrm>
              <a:off x="8091804" y="2900679"/>
              <a:ext cx="393700" cy="387350"/>
            </a:xfrm>
            <a:custGeom>
              <a:avLst/>
              <a:gdLst/>
              <a:ahLst/>
              <a:cxnLst/>
              <a:rect l="l" t="t" r="r" b="b"/>
              <a:pathLst>
                <a:path w="393700" h="387350">
                  <a:moveTo>
                    <a:pt x="251841" y="0"/>
                  </a:moveTo>
                  <a:lnTo>
                    <a:pt x="10922" y="235077"/>
                  </a:lnTo>
                  <a:lnTo>
                    <a:pt x="0" y="387223"/>
                  </a:lnTo>
                  <a:lnTo>
                    <a:pt x="152400" y="380111"/>
                  </a:lnTo>
                  <a:lnTo>
                    <a:pt x="393319" y="145034"/>
                  </a:lnTo>
                  <a:lnTo>
                    <a:pt x="2518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0">
            <a:extLst>
              <a:ext uri="{FF2B5EF4-FFF2-40B4-BE49-F238E27FC236}">
                <a16:creationId xmlns:a16="http://schemas.microsoft.com/office/drawing/2014/main" id="{938329AB-FD8D-A304-AA40-AC252906899A}"/>
              </a:ext>
            </a:extLst>
          </p:cNvPr>
          <p:cNvGrpSpPr/>
          <p:nvPr/>
        </p:nvGrpSpPr>
        <p:grpSpPr>
          <a:xfrm>
            <a:off x="472249" y="2394882"/>
            <a:ext cx="5341224" cy="4005918"/>
            <a:chOff x="3793871" y="2667889"/>
            <a:chExt cx="2504440" cy="1878330"/>
          </a:xfrm>
        </p:grpSpPr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F4A8AAF6-1056-3E1D-D838-3096EE93D1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871" y="2667889"/>
              <a:ext cx="2504186" cy="1878202"/>
            </a:xfrm>
            <a:prstGeom prst="rect">
              <a:avLst/>
            </a:prstGeom>
          </p:spPr>
        </p:pic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6CBE6848-A101-BE5B-E860-CB884874F8E4}"/>
                </a:ext>
              </a:extLst>
            </p:cNvPr>
            <p:cNvSpPr/>
            <p:nvPr/>
          </p:nvSpPr>
          <p:spPr>
            <a:xfrm>
              <a:off x="4804029" y="2859532"/>
              <a:ext cx="393700" cy="387350"/>
            </a:xfrm>
            <a:custGeom>
              <a:avLst/>
              <a:gdLst/>
              <a:ahLst/>
              <a:cxnLst/>
              <a:rect l="l" t="t" r="r" b="b"/>
              <a:pathLst>
                <a:path w="393700" h="387350">
                  <a:moveTo>
                    <a:pt x="251968" y="0"/>
                  </a:moveTo>
                  <a:lnTo>
                    <a:pt x="10922" y="235076"/>
                  </a:lnTo>
                  <a:lnTo>
                    <a:pt x="0" y="387222"/>
                  </a:lnTo>
                  <a:lnTo>
                    <a:pt x="152400" y="380110"/>
                  </a:lnTo>
                  <a:lnTo>
                    <a:pt x="393446" y="145033"/>
                  </a:lnTo>
                  <a:lnTo>
                    <a:pt x="2519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581255-C442-82C9-2492-E49E5D0360D8}"/>
              </a:ext>
            </a:extLst>
          </p:cNvPr>
          <p:cNvSpPr txBox="1"/>
          <p:nvPr/>
        </p:nvSpPr>
        <p:spPr>
          <a:xfrm>
            <a:off x="3048762" y="115817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ES" sz="2400" b="1">
                <a:solidFill>
                  <a:srgbClr val="0000FF"/>
                </a:solidFill>
                <a:latin typeface="Calibri" panose="020F0502020204030204" pitchFamily="34" charset="0"/>
              </a:rPr>
              <a:t>CRISTALGLOBULINEMIA</a:t>
            </a:r>
          </a:p>
        </p:txBody>
      </p:sp>
      <p:cxnSp>
        <p:nvCxnSpPr>
          <p:cNvPr id="22" name="10 Conector recto">
            <a:extLst>
              <a:ext uri="{FF2B5EF4-FFF2-40B4-BE49-F238E27FC236}">
                <a16:creationId xmlns:a16="http://schemas.microsoft.com/office/drawing/2014/main" id="{A89599EE-FBE0-3046-9702-F64357CC786E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6D25DF1-BD8F-6269-75C2-4249EC5F7D64}"/>
              </a:ext>
            </a:extLst>
          </p:cNvPr>
          <p:cNvSpPr txBox="1"/>
          <p:nvPr/>
        </p:nvSpPr>
        <p:spPr>
          <a:xfrm>
            <a:off x="4419600" y="5867400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430D350-A7FC-BE33-E42F-EDD2CEBC7D9F}"/>
              </a:ext>
            </a:extLst>
          </p:cNvPr>
          <p:cNvSpPr txBox="1"/>
          <p:nvPr/>
        </p:nvSpPr>
        <p:spPr>
          <a:xfrm>
            <a:off x="6477000" y="5867400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Masson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FBF05E-B4C9-A116-3843-D1CB3CA58707}"/>
              </a:ext>
            </a:extLst>
          </p:cNvPr>
          <p:cNvSpPr txBox="1"/>
          <p:nvPr/>
        </p:nvSpPr>
        <p:spPr>
          <a:xfrm>
            <a:off x="6799316" y="1523093"/>
            <a:ext cx="4773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u="sng">
                <a:solidFill>
                  <a:srgbClr val="FF0000"/>
                </a:solidFill>
              </a:rPr>
              <a:t>Tal vez sería mejor marcarlos con un círculo</a:t>
            </a:r>
          </a:p>
          <a:p>
            <a:r>
              <a:rPr lang="es-ES" sz="2000" b="1" i="1" u="sng">
                <a:solidFill>
                  <a:srgbClr val="FF0000"/>
                </a:solidFill>
              </a:rPr>
              <a:t>No me doy cuenta bien</a:t>
            </a:r>
          </a:p>
        </p:txBody>
      </p:sp>
    </p:spTree>
    <p:extLst>
      <p:ext uri="{BB962C8B-B14F-4D97-AF65-F5344CB8AC3E}">
        <p14:creationId xmlns:p14="http://schemas.microsoft.com/office/powerpoint/2010/main" val="2980702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A9EAE6-F7CF-7E7A-7C03-97E2A0DA8A26}"/>
              </a:ext>
            </a:extLst>
          </p:cNvPr>
          <p:cNvSpPr txBox="1"/>
          <p:nvPr/>
        </p:nvSpPr>
        <p:spPr>
          <a:xfrm>
            <a:off x="1524000" y="295492"/>
            <a:ext cx="8991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>
              <a:lnSpc>
                <a:spcPct val="100000"/>
              </a:lnSpc>
            </a:pPr>
            <a:r>
              <a:rPr lang="es-ES" sz="2400" b="1">
                <a:solidFill>
                  <a:srgbClr val="0000FF"/>
                </a:solidFill>
                <a:latin typeface="Calibri" panose="020F0502020204030204" pitchFamily="34" charset="0"/>
              </a:rPr>
              <a:t>HISTIOCITOSIS CON ACÚMULO DE CRISTALES MONOCLONALES</a:t>
            </a:r>
          </a:p>
          <a:p>
            <a:pPr marL="66675">
              <a:lnSpc>
                <a:spcPct val="100000"/>
              </a:lnSpc>
            </a:pPr>
            <a:endParaRPr lang="es-ES" sz="1800">
              <a:latin typeface="Arial"/>
              <a:cs typeface="Arial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44797C80-3AAD-D174-B821-517751467E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99" y="2286000"/>
            <a:ext cx="9562485" cy="4191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BCEA87-5D17-D4AE-42C5-336DFBE515A0}"/>
              </a:ext>
            </a:extLst>
          </p:cNvPr>
          <p:cNvSpPr txBox="1"/>
          <p:nvPr/>
        </p:nvSpPr>
        <p:spPr>
          <a:xfrm>
            <a:off x="696944" y="1061588"/>
            <a:ext cx="10124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Glomérulo/ intersticio con histiocitos cargados de cristales de cadenas monoclonales en el interior de histiocitos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628038B9-CF96-FFCC-FFBF-61FEFB6C0EB9}"/>
              </a:ext>
            </a:extLst>
          </p:cNvPr>
          <p:cNvCxnSpPr>
            <a:cxnSpLocks/>
          </p:cNvCxnSpPr>
          <p:nvPr/>
        </p:nvCxnSpPr>
        <p:spPr>
          <a:xfrm>
            <a:off x="724377" y="8382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4347164-F0ED-0ADA-6738-D0DC85E6B3FD}"/>
              </a:ext>
            </a:extLst>
          </p:cNvPr>
          <p:cNvSpPr txBox="1"/>
          <p:nvPr/>
        </p:nvSpPr>
        <p:spPr>
          <a:xfrm>
            <a:off x="6568863" y="1689184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>
                <a:solidFill>
                  <a:srgbClr val="FF0000"/>
                </a:solidFill>
              </a:rPr>
              <a:t>Mostrar con flechas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04C4D5-C300-EA7E-E896-100735235D49}"/>
              </a:ext>
            </a:extLst>
          </p:cNvPr>
          <p:cNvSpPr txBox="1"/>
          <p:nvPr/>
        </p:nvSpPr>
        <p:spPr>
          <a:xfrm>
            <a:off x="1371600" y="6071659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F7288C0-3CA3-4AF1-20F7-1FD1A4F93151}"/>
              </a:ext>
            </a:extLst>
          </p:cNvPr>
          <p:cNvSpPr txBox="1"/>
          <p:nvPr/>
        </p:nvSpPr>
        <p:spPr>
          <a:xfrm>
            <a:off x="6019800" y="6019800"/>
            <a:ext cx="9300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Masson</a:t>
            </a:r>
          </a:p>
        </p:txBody>
      </p:sp>
    </p:spTree>
    <p:extLst>
      <p:ext uri="{BB962C8B-B14F-4D97-AF65-F5344CB8AC3E}">
        <p14:creationId xmlns:p14="http://schemas.microsoft.com/office/powerpoint/2010/main" val="356388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8BB09A1-9BD0-396C-B541-930EC610F2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770374"/>
            <a:ext cx="7315200" cy="26403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5"/>
              </a:spcBef>
            </a:pPr>
            <a:r>
              <a:rPr lang="es-ES" sz="60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LESIÓN POR </a:t>
            </a:r>
            <a:r>
              <a:rPr sz="60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es-ES" sz="60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ECANISMO DIRECTO</a:t>
            </a:r>
            <a:endParaRPr sz="6000" b="1" kern="1200" dirty="0">
              <a:solidFill>
                <a:srgbClr val="0000FF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EFA9A5-A087-7AB0-7702-528D568A8CE4}"/>
              </a:ext>
            </a:extLst>
          </p:cNvPr>
          <p:cNvSpPr txBox="1"/>
          <p:nvPr/>
        </p:nvSpPr>
        <p:spPr>
          <a:xfrm>
            <a:off x="1965960" y="4343400"/>
            <a:ext cx="899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u="sng">
                <a:solidFill>
                  <a:srgbClr val="0000FF"/>
                </a:solidFill>
                <a:latin typeface="Calibri" panose="020F0502020204030204" pitchFamily="34" charset="0"/>
              </a:rPr>
              <a:t>Le</a:t>
            </a:r>
            <a:r>
              <a:rPr lang="es-ES" sz="2400" b="1" u="sng" kern="120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sión en VASOS, GLOMÉRULOS E  INTERSTICIO</a:t>
            </a:r>
            <a:endParaRPr lang="es-ES" sz="2400" u="sng"/>
          </a:p>
        </p:txBody>
      </p:sp>
    </p:spTree>
    <p:extLst>
      <p:ext uri="{BB962C8B-B14F-4D97-AF65-F5344CB8AC3E}">
        <p14:creationId xmlns:p14="http://schemas.microsoft.com/office/powerpoint/2010/main" val="2827535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173652"/>
            <a:ext cx="891349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ENFERMEDAD POR DEPÓSITO DE CADENAS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LIGERAS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MONOCLONALES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8424" y="1226121"/>
            <a:ext cx="3472179" cy="2905760"/>
            <a:chOff x="248424" y="1749234"/>
            <a:chExt cx="3472179" cy="29057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949" y="1760855"/>
              <a:ext cx="3452622" cy="28844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53187" y="1753997"/>
              <a:ext cx="3462654" cy="2896235"/>
            </a:xfrm>
            <a:custGeom>
              <a:avLst/>
              <a:gdLst/>
              <a:ahLst/>
              <a:cxnLst/>
              <a:rect l="l" t="t" r="r" b="b"/>
              <a:pathLst>
                <a:path w="3462654" h="2896235">
                  <a:moveTo>
                    <a:pt x="0" y="2896108"/>
                  </a:moveTo>
                  <a:lnTo>
                    <a:pt x="3462147" y="2896108"/>
                  </a:lnTo>
                  <a:lnTo>
                    <a:pt x="3462147" y="0"/>
                  </a:lnTo>
                  <a:lnTo>
                    <a:pt x="0" y="0"/>
                  </a:lnTo>
                  <a:lnTo>
                    <a:pt x="0" y="28961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828288" y="1219200"/>
            <a:ext cx="3473450" cy="2907030"/>
            <a:chOff x="3828288" y="1742313"/>
            <a:chExt cx="3473450" cy="29070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8288" y="1742313"/>
              <a:ext cx="3473196" cy="29070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000119" y="4321098"/>
              <a:ext cx="217170" cy="231140"/>
            </a:xfrm>
            <a:custGeom>
              <a:avLst/>
              <a:gdLst/>
              <a:ahLst/>
              <a:cxnLst/>
              <a:rect l="l" t="t" r="r" b="b"/>
              <a:pathLst>
                <a:path w="217170" h="231139">
                  <a:moveTo>
                    <a:pt x="216763" y="0"/>
                  </a:moveTo>
                  <a:lnTo>
                    <a:pt x="0" y="0"/>
                  </a:lnTo>
                  <a:lnTo>
                    <a:pt x="0" y="230835"/>
                  </a:lnTo>
                  <a:lnTo>
                    <a:pt x="216763" y="230835"/>
                  </a:lnTo>
                  <a:lnTo>
                    <a:pt x="216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1709" y="4671313"/>
            <a:ext cx="10610850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2400"/>
              <a:t>A: </a:t>
            </a:r>
            <a:r>
              <a:rPr sz="2400"/>
              <a:t>Expansión </a:t>
            </a:r>
            <a:r>
              <a:rPr sz="2400" dirty="0"/>
              <a:t>nodular del mesangio que recuerda a los nódulos de la </a:t>
            </a:r>
            <a:r>
              <a:rPr sz="2400"/>
              <a:t>nefropatía diabética.</a:t>
            </a:r>
            <a:endParaRPr lang="es-ES" sz="2400"/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2400"/>
              <a:t>B: </a:t>
            </a:r>
            <a:r>
              <a:rPr sz="2400"/>
              <a:t>La </a:t>
            </a:r>
            <a:r>
              <a:rPr sz="2400" dirty="0"/>
              <a:t>tinción </a:t>
            </a:r>
            <a:r>
              <a:rPr sz="2400"/>
              <a:t>de P</a:t>
            </a:r>
            <a:r>
              <a:rPr lang="es-ES" sz="2400"/>
              <a:t>AS</a:t>
            </a:r>
            <a:r>
              <a:rPr sz="2400"/>
              <a:t> resalta los nódulos.</a:t>
            </a:r>
            <a:endParaRPr lang="es-ES" sz="2400"/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2400"/>
              <a:t>C:</a:t>
            </a:r>
            <a:r>
              <a:rPr sz="2400"/>
              <a:t> </a:t>
            </a:r>
            <a:r>
              <a:rPr sz="2400" dirty="0"/>
              <a:t>La tinción de plata también resalta los nódulos pero en este caso ha </a:t>
            </a:r>
            <a:r>
              <a:rPr sz="2400"/>
              <a:t>quedado  heterogénea</a:t>
            </a:r>
            <a:r>
              <a:rPr lang="es-ES" sz="2400"/>
              <a:t>.</a:t>
            </a:r>
            <a:endParaRPr sz="2400"/>
          </a:p>
        </p:txBody>
      </p:sp>
      <p:grpSp>
        <p:nvGrpSpPr>
          <p:cNvPr id="11" name="object 11"/>
          <p:cNvGrpSpPr/>
          <p:nvPr/>
        </p:nvGrpSpPr>
        <p:grpSpPr>
          <a:xfrm>
            <a:off x="7383398" y="1219200"/>
            <a:ext cx="3757929" cy="2898775"/>
            <a:chOff x="7383398" y="1742313"/>
            <a:chExt cx="3757929" cy="289877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3398" y="1742313"/>
              <a:ext cx="3757676" cy="289852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95869" y="4288840"/>
              <a:ext cx="229235" cy="231140"/>
            </a:xfrm>
            <a:custGeom>
              <a:avLst/>
              <a:gdLst/>
              <a:ahLst/>
              <a:cxnLst/>
              <a:rect l="l" t="t" r="r" b="b"/>
              <a:pathLst>
                <a:path w="229234" h="231139">
                  <a:moveTo>
                    <a:pt x="228815" y="0"/>
                  </a:moveTo>
                  <a:lnTo>
                    <a:pt x="0" y="0"/>
                  </a:lnTo>
                  <a:lnTo>
                    <a:pt x="0" y="230835"/>
                  </a:lnTo>
                  <a:lnTo>
                    <a:pt x="228815" y="230835"/>
                  </a:lnTo>
                  <a:lnTo>
                    <a:pt x="2288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7" name="10 Conector recto">
            <a:extLst>
              <a:ext uri="{FF2B5EF4-FFF2-40B4-BE49-F238E27FC236}">
                <a16:creationId xmlns:a16="http://schemas.microsoft.com/office/drawing/2014/main" id="{ABBB9D02-8A02-0CD6-1959-4A643508986F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4E0D198-D7A6-A7A1-4DF6-8B16A0895582}"/>
              </a:ext>
            </a:extLst>
          </p:cNvPr>
          <p:cNvSpPr txBox="1"/>
          <p:nvPr/>
        </p:nvSpPr>
        <p:spPr>
          <a:xfrm>
            <a:off x="514603" y="3473339"/>
            <a:ext cx="39979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400"/>
              <a:t>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BA4520-047D-D6A3-E603-3D4662CFD1E4}"/>
              </a:ext>
            </a:extLst>
          </p:cNvPr>
          <p:cNvSpPr txBox="1"/>
          <p:nvPr/>
        </p:nvSpPr>
        <p:spPr>
          <a:xfrm>
            <a:off x="3961511" y="3505597"/>
            <a:ext cx="3997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/>
              <a:t>B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3CFCF1-9069-0344-5834-D6791CE1D70D}"/>
              </a:ext>
            </a:extLst>
          </p:cNvPr>
          <p:cNvSpPr txBox="1"/>
          <p:nvPr/>
        </p:nvSpPr>
        <p:spPr>
          <a:xfrm>
            <a:off x="7595869" y="3437034"/>
            <a:ext cx="3997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3200"/>
              <a:t>C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DE0E47-D7AC-4BE0-EF57-18E0B3DDBD0F}"/>
              </a:ext>
            </a:extLst>
          </p:cNvPr>
          <p:cNvSpPr txBox="1"/>
          <p:nvPr/>
        </p:nvSpPr>
        <p:spPr>
          <a:xfrm>
            <a:off x="6623973" y="3733800"/>
            <a:ext cx="4626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/>
              <a:t>PAS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AB91DC-A93A-A776-48DE-49575AA0E3F7}"/>
              </a:ext>
            </a:extLst>
          </p:cNvPr>
          <p:cNvSpPr txBox="1"/>
          <p:nvPr/>
        </p:nvSpPr>
        <p:spPr>
          <a:xfrm>
            <a:off x="10527519" y="3733799"/>
            <a:ext cx="56117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400" b="1"/>
              <a:t>Plata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F12FF4-1628-F67A-50F4-3CD3AC55D959}"/>
              </a:ext>
            </a:extLst>
          </p:cNvPr>
          <p:cNvSpPr txBox="1"/>
          <p:nvPr/>
        </p:nvSpPr>
        <p:spPr>
          <a:xfrm>
            <a:off x="2841600" y="3659793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4A4C46D-6848-9E2E-F6C8-6116A2ACB92A}"/>
              </a:ext>
            </a:extLst>
          </p:cNvPr>
          <p:cNvSpPr txBox="1"/>
          <p:nvPr/>
        </p:nvSpPr>
        <p:spPr>
          <a:xfrm>
            <a:off x="2229925" y="409037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>
                <a:solidFill>
                  <a:srgbClr val="FF0000"/>
                </a:solidFill>
              </a:rPr>
              <a:t>Confirmar tinción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949" y="1219200"/>
            <a:ext cx="5692267" cy="3886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8700" y="1219200"/>
            <a:ext cx="5862828" cy="38862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1982" y="5405412"/>
            <a:ext cx="1081532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400" dirty="0"/>
              <a:t>El estudio de IFD es muy característico y muestra depósito lineal (+++) en membrana basal glomerular, cápsula de Bowman,  mesangio y en membrana basal de los túbulos de cadena ligera monoclonal, en este caso, lambda.</a:t>
            </a:r>
            <a:endParaRPr sz="240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3615610-32B0-7C66-0EC0-44206423B2DA}"/>
              </a:ext>
            </a:extLst>
          </p:cNvPr>
          <p:cNvSpPr txBox="1"/>
          <p:nvPr/>
        </p:nvSpPr>
        <p:spPr>
          <a:xfrm>
            <a:off x="1143000" y="195030"/>
            <a:ext cx="891349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ENFERMEDAD POR DEPÓSITO DE CADENAS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LIGERAS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MONOCLONALES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0D1DE0BB-364F-EB43-020E-89EABD612A5C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3E3EC85-1CA5-AD1A-BE12-B464478CE843}"/>
              </a:ext>
            </a:extLst>
          </p:cNvPr>
          <p:cNvSpPr txBox="1"/>
          <p:nvPr/>
        </p:nvSpPr>
        <p:spPr>
          <a:xfrm>
            <a:off x="394174" y="1295400"/>
            <a:ext cx="9692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Lambda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7A4403-CC50-2616-B029-28B6F5FE8C52}"/>
              </a:ext>
            </a:extLst>
          </p:cNvPr>
          <p:cNvSpPr txBox="1"/>
          <p:nvPr/>
        </p:nvSpPr>
        <p:spPr>
          <a:xfrm>
            <a:off x="6248400" y="132842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Kappa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897077" y="982078"/>
            <a:ext cx="7208520" cy="5714365"/>
            <a:chOff x="897077" y="982078"/>
            <a:chExt cx="7208520" cy="5714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7077" y="982078"/>
              <a:ext cx="7208266" cy="571385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02156" y="4195953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30" h="522604">
                  <a:moveTo>
                    <a:pt x="303275" y="0"/>
                  </a:moveTo>
                  <a:lnTo>
                    <a:pt x="0" y="56896"/>
                  </a:lnTo>
                  <a:lnTo>
                    <a:pt x="244348" y="522097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02156" y="4195953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30" h="522604">
                  <a:moveTo>
                    <a:pt x="303275" y="0"/>
                  </a:moveTo>
                  <a:lnTo>
                    <a:pt x="244348" y="522097"/>
                  </a:lnTo>
                  <a:lnTo>
                    <a:pt x="0" y="56896"/>
                  </a:lnTo>
                  <a:lnTo>
                    <a:pt x="303275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10154" y="4312030"/>
              <a:ext cx="334645" cy="523240"/>
            </a:xfrm>
            <a:custGeom>
              <a:avLst/>
              <a:gdLst/>
              <a:ahLst/>
              <a:cxnLst/>
              <a:rect l="l" t="t" r="r" b="b"/>
              <a:pathLst>
                <a:path w="334645" h="523239">
                  <a:moveTo>
                    <a:pt x="49021" y="0"/>
                  </a:moveTo>
                  <a:lnTo>
                    <a:pt x="0" y="523240"/>
                  </a:lnTo>
                  <a:lnTo>
                    <a:pt x="334263" y="117729"/>
                  </a:lnTo>
                  <a:lnTo>
                    <a:pt x="490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10154" y="4312030"/>
              <a:ext cx="334645" cy="523240"/>
            </a:xfrm>
            <a:custGeom>
              <a:avLst/>
              <a:gdLst/>
              <a:ahLst/>
              <a:cxnLst/>
              <a:rect l="l" t="t" r="r" b="b"/>
              <a:pathLst>
                <a:path w="334645" h="523239">
                  <a:moveTo>
                    <a:pt x="334263" y="117729"/>
                  </a:moveTo>
                  <a:lnTo>
                    <a:pt x="0" y="523240"/>
                  </a:lnTo>
                  <a:lnTo>
                    <a:pt x="49021" y="0"/>
                  </a:lnTo>
                  <a:lnTo>
                    <a:pt x="334263" y="11772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12919" y="4983225"/>
              <a:ext cx="299085" cy="525780"/>
            </a:xfrm>
            <a:custGeom>
              <a:avLst/>
              <a:gdLst/>
              <a:ahLst/>
              <a:cxnLst/>
              <a:rect l="l" t="t" r="r" b="b"/>
              <a:pathLst>
                <a:path w="299085" h="525779">
                  <a:moveTo>
                    <a:pt x="294131" y="0"/>
                  </a:moveTo>
                  <a:lnTo>
                    <a:pt x="0" y="93218"/>
                  </a:lnTo>
                  <a:lnTo>
                    <a:pt x="298703" y="525399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12919" y="4983225"/>
              <a:ext cx="299085" cy="525780"/>
            </a:xfrm>
            <a:custGeom>
              <a:avLst/>
              <a:gdLst/>
              <a:ahLst/>
              <a:cxnLst/>
              <a:rect l="l" t="t" r="r" b="b"/>
              <a:pathLst>
                <a:path w="299085" h="525779">
                  <a:moveTo>
                    <a:pt x="294131" y="0"/>
                  </a:moveTo>
                  <a:lnTo>
                    <a:pt x="298703" y="525399"/>
                  </a:lnTo>
                  <a:lnTo>
                    <a:pt x="0" y="93218"/>
                  </a:lnTo>
                  <a:lnTo>
                    <a:pt x="294131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0285" y="4402962"/>
              <a:ext cx="445770" cy="480695"/>
            </a:xfrm>
            <a:custGeom>
              <a:avLst/>
              <a:gdLst/>
              <a:ahLst/>
              <a:cxnLst/>
              <a:rect l="l" t="t" r="r" b="b"/>
              <a:pathLst>
                <a:path w="445770" h="480695">
                  <a:moveTo>
                    <a:pt x="233172" y="0"/>
                  </a:moveTo>
                  <a:lnTo>
                    <a:pt x="0" y="202311"/>
                  </a:lnTo>
                  <a:lnTo>
                    <a:pt x="445769" y="480568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90285" y="4402962"/>
              <a:ext cx="445770" cy="480695"/>
            </a:xfrm>
            <a:custGeom>
              <a:avLst/>
              <a:gdLst/>
              <a:ahLst/>
              <a:cxnLst/>
              <a:rect l="l" t="t" r="r" b="b"/>
              <a:pathLst>
                <a:path w="445770" h="480695">
                  <a:moveTo>
                    <a:pt x="233172" y="0"/>
                  </a:moveTo>
                  <a:lnTo>
                    <a:pt x="445769" y="480568"/>
                  </a:lnTo>
                  <a:lnTo>
                    <a:pt x="0" y="202311"/>
                  </a:lnTo>
                  <a:lnTo>
                    <a:pt x="23317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58200" y="1037488"/>
            <a:ext cx="310451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Abundantes </a:t>
            </a:r>
            <a:r>
              <a:rPr sz="2400"/>
              <a:t>depósitos electr</a:t>
            </a:r>
            <a:r>
              <a:rPr lang="es-ES" sz="2400"/>
              <a:t>ó</a:t>
            </a:r>
            <a:r>
              <a:rPr sz="2400"/>
              <a:t>n</a:t>
            </a:r>
            <a:r>
              <a:rPr lang="es-ES" sz="2400"/>
              <a:t> </a:t>
            </a:r>
            <a:r>
              <a:rPr sz="2400"/>
              <a:t>densos </a:t>
            </a:r>
            <a:r>
              <a:rPr sz="2400" dirty="0"/>
              <a:t>granulares en la  membrana basal tubular</a:t>
            </a:r>
            <a:endParaRPr sz="240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DCB575FA-20D1-C184-4622-3575E94FB3DA}"/>
              </a:ext>
            </a:extLst>
          </p:cNvPr>
          <p:cNvSpPr txBox="1"/>
          <p:nvPr/>
        </p:nvSpPr>
        <p:spPr>
          <a:xfrm>
            <a:off x="914400" y="173652"/>
            <a:ext cx="891349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ENFERMEDAD POR DEPÓSITO DE CADENAS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LIGERAS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MONOCLONALES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10 Conector recto">
            <a:extLst>
              <a:ext uri="{FF2B5EF4-FFF2-40B4-BE49-F238E27FC236}">
                <a16:creationId xmlns:a16="http://schemas.microsoft.com/office/drawing/2014/main" id="{E72B53A9-05E5-C82B-C777-F0B917C0AD67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18D0592A-A573-3B84-AB01-087754232DB0}"/>
              </a:ext>
            </a:extLst>
          </p:cNvPr>
          <p:cNvSpPr txBox="1"/>
          <p:nvPr/>
        </p:nvSpPr>
        <p:spPr>
          <a:xfrm>
            <a:off x="990600" y="1037488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/>
              <a:t>Microscopía Electrónica</a:t>
            </a:r>
            <a:endParaRPr lang="es-E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257949" y="1379474"/>
            <a:ext cx="5510530" cy="4368165"/>
            <a:chOff x="257949" y="1379474"/>
            <a:chExt cx="5510530" cy="436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949" y="1379474"/>
              <a:ext cx="5510276" cy="436791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37690" y="3415030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30" h="522604">
                  <a:moveTo>
                    <a:pt x="303403" y="0"/>
                  </a:moveTo>
                  <a:lnTo>
                    <a:pt x="0" y="57023"/>
                  </a:lnTo>
                  <a:lnTo>
                    <a:pt x="244475" y="522224"/>
                  </a:lnTo>
                  <a:lnTo>
                    <a:pt x="303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37690" y="3415030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30" h="522604">
                  <a:moveTo>
                    <a:pt x="303403" y="0"/>
                  </a:moveTo>
                  <a:lnTo>
                    <a:pt x="244475" y="522224"/>
                  </a:lnTo>
                  <a:lnTo>
                    <a:pt x="0" y="57023"/>
                  </a:lnTo>
                  <a:lnTo>
                    <a:pt x="303403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4936" y="3928237"/>
              <a:ext cx="397510" cy="508000"/>
            </a:xfrm>
            <a:custGeom>
              <a:avLst/>
              <a:gdLst/>
              <a:ahLst/>
              <a:cxnLst/>
              <a:rect l="l" t="t" r="r" b="b"/>
              <a:pathLst>
                <a:path w="397510" h="508000">
                  <a:moveTo>
                    <a:pt x="135381" y="0"/>
                  </a:moveTo>
                  <a:lnTo>
                    <a:pt x="0" y="507619"/>
                  </a:lnTo>
                  <a:lnTo>
                    <a:pt x="397128" y="163575"/>
                  </a:lnTo>
                  <a:lnTo>
                    <a:pt x="1353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4936" y="3928237"/>
              <a:ext cx="397510" cy="508000"/>
            </a:xfrm>
            <a:custGeom>
              <a:avLst/>
              <a:gdLst/>
              <a:ahLst/>
              <a:cxnLst/>
              <a:rect l="l" t="t" r="r" b="b"/>
              <a:pathLst>
                <a:path w="397510" h="508000">
                  <a:moveTo>
                    <a:pt x="397128" y="163575"/>
                  </a:moveTo>
                  <a:lnTo>
                    <a:pt x="0" y="507619"/>
                  </a:lnTo>
                  <a:lnTo>
                    <a:pt x="135381" y="0"/>
                  </a:lnTo>
                  <a:lnTo>
                    <a:pt x="397128" y="1635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979540" y="1362583"/>
            <a:ext cx="5532120" cy="4385310"/>
            <a:chOff x="5979540" y="1362583"/>
            <a:chExt cx="5532120" cy="438531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9540" y="1362583"/>
              <a:ext cx="5531612" cy="43848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270622" y="2903727"/>
              <a:ext cx="304800" cy="520700"/>
            </a:xfrm>
            <a:custGeom>
              <a:avLst/>
              <a:gdLst/>
              <a:ahLst/>
              <a:cxnLst/>
              <a:rect l="l" t="t" r="r" b="b"/>
              <a:pathLst>
                <a:path w="304800" h="520700">
                  <a:moveTo>
                    <a:pt x="0" y="0"/>
                  </a:moveTo>
                  <a:lnTo>
                    <a:pt x="69976" y="520700"/>
                  </a:lnTo>
                  <a:lnTo>
                    <a:pt x="304419" y="50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70622" y="2903727"/>
              <a:ext cx="304800" cy="520700"/>
            </a:xfrm>
            <a:custGeom>
              <a:avLst/>
              <a:gdLst/>
              <a:ahLst/>
              <a:cxnLst/>
              <a:rect l="l" t="t" r="r" b="b"/>
              <a:pathLst>
                <a:path w="304800" h="520700">
                  <a:moveTo>
                    <a:pt x="304419" y="50419"/>
                  </a:moveTo>
                  <a:lnTo>
                    <a:pt x="69976" y="520700"/>
                  </a:lnTo>
                  <a:lnTo>
                    <a:pt x="0" y="0"/>
                  </a:lnTo>
                  <a:lnTo>
                    <a:pt x="304419" y="5041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42042" y="2798699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29" h="522604">
                  <a:moveTo>
                    <a:pt x="303275" y="0"/>
                  </a:moveTo>
                  <a:lnTo>
                    <a:pt x="0" y="56896"/>
                  </a:lnTo>
                  <a:lnTo>
                    <a:pt x="244348" y="522097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42042" y="2798699"/>
              <a:ext cx="303530" cy="522605"/>
            </a:xfrm>
            <a:custGeom>
              <a:avLst/>
              <a:gdLst/>
              <a:ahLst/>
              <a:cxnLst/>
              <a:rect l="l" t="t" r="r" b="b"/>
              <a:pathLst>
                <a:path w="303529" h="522604">
                  <a:moveTo>
                    <a:pt x="303275" y="0"/>
                  </a:moveTo>
                  <a:lnTo>
                    <a:pt x="244348" y="522097"/>
                  </a:lnTo>
                  <a:lnTo>
                    <a:pt x="0" y="56896"/>
                  </a:lnTo>
                  <a:lnTo>
                    <a:pt x="303275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2">
            <a:extLst>
              <a:ext uri="{FF2B5EF4-FFF2-40B4-BE49-F238E27FC236}">
                <a16:creationId xmlns:a16="http://schemas.microsoft.com/office/drawing/2014/main" id="{2D846330-813B-4F82-B51D-0DC4B5EC4767}"/>
              </a:ext>
            </a:extLst>
          </p:cNvPr>
          <p:cNvSpPr txBox="1"/>
          <p:nvPr/>
        </p:nvSpPr>
        <p:spPr>
          <a:xfrm>
            <a:off x="914400" y="173652"/>
            <a:ext cx="891349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ENFERMEDAD POR DEPÓSITO DE CADENAS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LIGERAS </a:t>
            </a: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MONOCLONALES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10 Conector recto">
            <a:extLst>
              <a:ext uri="{FF2B5EF4-FFF2-40B4-BE49-F238E27FC236}">
                <a16:creationId xmlns:a16="http://schemas.microsoft.com/office/drawing/2014/main" id="{A203D82B-6737-0A1D-A226-47F5C18B0353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64962-B60E-6CAC-B6CB-9D5DE07E7C03}"/>
              </a:ext>
            </a:extLst>
          </p:cNvPr>
          <p:cNvSpPr txBox="1"/>
          <p:nvPr/>
        </p:nvSpPr>
        <p:spPr>
          <a:xfrm>
            <a:off x="422020" y="1524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/>
              <a:t>Microscopía Electrónica</a:t>
            </a:r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0BC795E-5CC0-9856-68FD-21EF772758E0}"/>
              </a:ext>
            </a:extLst>
          </p:cNvPr>
          <p:cNvSpPr txBox="1"/>
          <p:nvPr/>
        </p:nvSpPr>
        <p:spPr>
          <a:xfrm>
            <a:off x="3200400" y="0"/>
            <a:ext cx="380117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32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  <a:endParaRPr sz="32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10 Conector recto">
            <a:extLst>
              <a:ext uri="{FF2B5EF4-FFF2-40B4-BE49-F238E27FC236}">
                <a16:creationId xmlns:a16="http://schemas.microsoft.com/office/drawing/2014/main" id="{1783399F-E25C-FD32-4964-E6BBC104B1EB}"/>
              </a:ext>
            </a:extLst>
          </p:cNvPr>
          <p:cNvCxnSpPr>
            <a:cxnSpLocks/>
          </p:cNvCxnSpPr>
          <p:nvPr/>
        </p:nvCxnSpPr>
        <p:spPr>
          <a:xfrm>
            <a:off x="685800" y="6096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E1331EA-34CA-E54A-9FCB-CB2DC6A25B2A}"/>
              </a:ext>
            </a:extLst>
          </p:cNvPr>
          <p:cNvSpPr txBox="1"/>
          <p:nvPr/>
        </p:nvSpPr>
        <p:spPr>
          <a:xfrm>
            <a:off x="676656" y="838200"/>
            <a:ext cx="9991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s-ES" sz="2400"/>
              <a:t>Depósitos difusos de material pálido eosinófilo, amorfo y acelular en glomérulos y  arterias (H&amp;E), negativos con la tinción de PAS.</a:t>
            </a:r>
          </a:p>
        </p:txBody>
      </p:sp>
      <p:pic>
        <p:nvPicPr>
          <p:cNvPr id="24" name="object 6">
            <a:extLst>
              <a:ext uri="{FF2B5EF4-FFF2-40B4-BE49-F238E27FC236}">
                <a16:creationId xmlns:a16="http://schemas.microsoft.com/office/drawing/2014/main" id="{0BF7CD4F-945C-0994-6084-B6A3C31C07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469" y="2590800"/>
            <a:ext cx="5209667" cy="3375659"/>
          </a:xfrm>
          <a:prstGeom prst="rect">
            <a:avLst/>
          </a:prstGeom>
        </p:spPr>
      </p:pic>
      <p:sp>
        <p:nvSpPr>
          <p:cNvPr id="25" name="object 8">
            <a:extLst>
              <a:ext uri="{FF2B5EF4-FFF2-40B4-BE49-F238E27FC236}">
                <a16:creationId xmlns:a16="http://schemas.microsoft.com/office/drawing/2014/main" id="{7F72548C-068C-B871-2BB7-39D6BE6810B4}"/>
              </a:ext>
            </a:extLst>
          </p:cNvPr>
          <p:cNvSpPr txBox="1"/>
          <p:nvPr/>
        </p:nvSpPr>
        <p:spPr>
          <a:xfrm>
            <a:off x="609601" y="5486400"/>
            <a:ext cx="609600" cy="3084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4"/>
              </a:spcBef>
            </a:pPr>
            <a:r>
              <a:rPr sz="1800" b="1" dirty="0">
                <a:latin typeface="Calibri"/>
                <a:cs typeface="Calibri"/>
              </a:rPr>
              <a:t>H&amp;E</a:t>
            </a:r>
            <a:endParaRPr sz="1800">
              <a:latin typeface="Calibri"/>
              <a:cs typeface="Calibri"/>
            </a:endParaRP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D3EF7DA-B208-FD72-E59F-AE32728035A3}"/>
              </a:ext>
            </a:extLst>
          </p:cNvPr>
          <p:cNvCxnSpPr>
            <a:cxnSpLocks/>
          </p:cNvCxnSpPr>
          <p:nvPr/>
        </p:nvCxnSpPr>
        <p:spPr>
          <a:xfrm flipH="1">
            <a:off x="3886200" y="2812064"/>
            <a:ext cx="457200" cy="30841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D4085B5-A348-BD12-8595-CE4109BC4D4E}"/>
              </a:ext>
            </a:extLst>
          </p:cNvPr>
          <p:cNvCxnSpPr>
            <a:cxnSpLocks/>
          </p:cNvCxnSpPr>
          <p:nvPr/>
        </p:nvCxnSpPr>
        <p:spPr>
          <a:xfrm flipH="1">
            <a:off x="2971800" y="3581400"/>
            <a:ext cx="457200" cy="30841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B05ECCB-4894-90C5-EB67-F8877FB0E073}"/>
              </a:ext>
            </a:extLst>
          </p:cNvPr>
          <p:cNvCxnSpPr>
            <a:cxnSpLocks/>
          </p:cNvCxnSpPr>
          <p:nvPr/>
        </p:nvCxnSpPr>
        <p:spPr>
          <a:xfrm flipH="1">
            <a:off x="4643787" y="4572000"/>
            <a:ext cx="457200" cy="30841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C8C5C82-47DE-012E-DB3C-BFCAB030809D}"/>
              </a:ext>
            </a:extLst>
          </p:cNvPr>
          <p:cNvSpPr txBox="1"/>
          <p:nvPr/>
        </p:nvSpPr>
        <p:spPr>
          <a:xfrm>
            <a:off x="4343400" y="2966272"/>
            <a:ext cx="98618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b="1" spc="-15">
                <a:latin typeface="Calibri"/>
                <a:cs typeface="Calibri"/>
              </a:rPr>
              <a:t>Glomerulos</a:t>
            </a:r>
            <a:endParaRPr lang="es-ES" sz="120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470BE1F-93DA-1646-75BD-6612E8218267}"/>
              </a:ext>
            </a:extLst>
          </p:cNvPr>
          <p:cNvSpPr txBox="1"/>
          <p:nvPr/>
        </p:nvSpPr>
        <p:spPr>
          <a:xfrm>
            <a:off x="4765707" y="4175783"/>
            <a:ext cx="67056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b="1" spc="-15">
                <a:latin typeface="Calibri"/>
                <a:cs typeface="Calibri"/>
              </a:rPr>
              <a:t>Arteria</a:t>
            </a:r>
            <a:endParaRPr lang="es-ES" sz="1200"/>
          </a:p>
        </p:txBody>
      </p:sp>
      <p:pic>
        <p:nvPicPr>
          <p:cNvPr id="33" name="object 5">
            <a:extLst>
              <a:ext uri="{FF2B5EF4-FFF2-40B4-BE49-F238E27FC236}">
                <a16:creationId xmlns:a16="http://schemas.microsoft.com/office/drawing/2014/main" id="{31CA8F4B-3047-BECE-D579-259C6323C23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2950" y="2590800"/>
            <a:ext cx="4879849" cy="3375657"/>
          </a:xfrm>
          <a:prstGeom prst="rect">
            <a:avLst/>
          </a:prstGeom>
        </p:spPr>
      </p:pic>
      <p:sp>
        <p:nvSpPr>
          <p:cNvPr id="35" name="object 8">
            <a:extLst>
              <a:ext uri="{FF2B5EF4-FFF2-40B4-BE49-F238E27FC236}">
                <a16:creationId xmlns:a16="http://schemas.microsoft.com/office/drawing/2014/main" id="{06889D64-AB8D-7297-926E-3C076C93559D}"/>
              </a:ext>
            </a:extLst>
          </p:cNvPr>
          <p:cNvSpPr txBox="1"/>
          <p:nvPr/>
        </p:nvSpPr>
        <p:spPr>
          <a:xfrm>
            <a:off x="6194939" y="5572650"/>
            <a:ext cx="609600" cy="3084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4"/>
              </a:spcBef>
            </a:pPr>
            <a:r>
              <a:rPr lang="es-ES" sz="1800" b="1">
                <a:latin typeface="Calibri"/>
                <a:cs typeface="Calibri"/>
              </a:rPr>
              <a:t>PAS</a:t>
            </a:r>
            <a:endParaRPr sz="1800">
              <a:latin typeface="Calibri"/>
              <a:cs typeface="Calibri"/>
            </a:endParaRP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8EC8DFAB-C410-D6C4-EB9D-23B4071D2613}"/>
              </a:ext>
            </a:extLst>
          </p:cNvPr>
          <p:cNvCxnSpPr>
            <a:cxnSpLocks/>
          </p:cNvCxnSpPr>
          <p:nvPr/>
        </p:nvCxnSpPr>
        <p:spPr>
          <a:xfrm>
            <a:off x="6705600" y="4175783"/>
            <a:ext cx="838200" cy="55042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701B0E6-E787-6273-03D3-A88F98FF5F96}"/>
              </a:ext>
            </a:extLst>
          </p:cNvPr>
          <p:cNvSpPr txBox="1"/>
          <p:nvPr/>
        </p:nvSpPr>
        <p:spPr>
          <a:xfrm>
            <a:off x="6182868" y="3761148"/>
            <a:ext cx="914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b="1" spc="-15">
                <a:latin typeface="Calibri"/>
                <a:cs typeface="Calibri"/>
              </a:rPr>
              <a:t>Glomerulo</a:t>
            </a:r>
            <a:endParaRPr lang="es-ES" sz="120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D314845-8B55-578A-C993-2C297449724D}"/>
              </a:ext>
            </a:extLst>
          </p:cNvPr>
          <p:cNvCxnSpPr>
            <a:cxnSpLocks/>
          </p:cNvCxnSpPr>
          <p:nvPr/>
        </p:nvCxnSpPr>
        <p:spPr>
          <a:xfrm>
            <a:off x="10314842" y="4710499"/>
            <a:ext cx="48358" cy="31870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2E8A87-053D-6FF6-1C1B-8F1B7A788097}"/>
              </a:ext>
            </a:extLst>
          </p:cNvPr>
          <p:cNvSpPr txBox="1"/>
          <p:nvPr/>
        </p:nvSpPr>
        <p:spPr>
          <a:xfrm>
            <a:off x="9979562" y="4314282"/>
            <a:ext cx="67056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b="1" spc="-15">
                <a:latin typeface="Calibri"/>
                <a:cs typeface="Calibri"/>
              </a:rPr>
              <a:t>Arteria</a:t>
            </a:r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42222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0" y="1154668"/>
            <a:ext cx="6168515" cy="534402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5" name="object 5"/>
          <p:cNvSpPr txBox="1"/>
          <p:nvPr/>
        </p:nvSpPr>
        <p:spPr>
          <a:xfrm>
            <a:off x="9448800" y="1206226"/>
            <a:ext cx="1905000" cy="5232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lang="es-ES" sz="1600" b="1" spc="-15">
                <a:latin typeface="Calibri"/>
                <a:cs typeface="Calibri"/>
              </a:rPr>
              <a:t>Tinción </a:t>
            </a:r>
            <a:r>
              <a:rPr sz="1600" b="1" spc="-15">
                <a:latin typeface="Calibri"/>
                <a:cs typeface="Calibri"/>
              </a:rPr>
              <a:t>Rojo</a:t>
            </a:r>
            <a:r>
              <a:rPr sz="1600" b="1" spc="-45">
                <a:latin typeface="Calibri"/>
                <a:cs typeface="Calibri"/>
              </a:rPr>
              <a:t> </a:t>
            </a:r>
            <a:r>
              <a:rPr sz="1600" b="1" spc="-5">
                <a:latin typeface="Calibri"/>
                <a:cs typeface="Calibri"/>
              </a:rPr>
              <a:t>Congo</a:t>
            </a:r>
            <a:r>
              <a:rPr lang="es-ES" sz="1600" b="1" spc="-5">
                <a:latin typeface="Calibri"/>
                <a:cs typeface="Calibri"/>
              </a:rPr>
              <a:t> </a:t>
            </a:r>
            <a:r>
              <a:rPr sz="1600" b="1" spc="-5">
                <a:latin typeface="Calibri"/>
                <a:cs typeface="Calibri"/>
              </a:rPr>
              <a:t>positiva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7DDDB26B-22BF-C5C6-C48F-0D8A48E57991}"/>
              </a:ext>
            </a:extLst>
          </p:cNvPr>
          <p:cNvSpPr txBox="1"/>
          <p:nvPr/>
        </p:nvSpPr>
        <p:spPr>
          <a:xfrm>
            <a:off x="4517261" y="134042"/>
            <a:ext cx="251333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10 Conector recto">
            <a:extLst>
              <a:ext uri="{FF2B5EF4-FFF2-40B4-BE49-F238E27FC236}">
                <a16:creationId xmlns:a16="http://schemas.microsoft.com/office/drawing/2014/main" id="{6C6CBD06-B7FF-30D8-24D6-FC13918EF480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7AC9CF59-6D8B-4EDB-CC3B-9EABEEAC99C7}"/>
              </a:ext>
            </a:extLst>
          </p:cNvPr>
          <p:cNvSpPr txBox="1"/>
          <p:nvPr/>
        </p:nvSpPr>
        <p:spPr>
          <a:xfrm>
            <a:off x="5915595" y="2253734"/>
            <a:ext cx="11771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1" spc="-15">
                <a:latin typeface="Calibri"/>
                <a:cs typeface="Calibri"/>
              </a:rPr>
              <a:t>Glomerulos</a:t>
            </a:r>
            <a:endParaRPr lang="es-ES" sz="1600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A27E6C86-3A28-083F-FD9D-7CCB08F36637}"/>
              </a:ext>
            </a:extLst>
          </p:cNvPr>
          <p:cNvCxnSpPr/>
          <p:nvPr/>
        </p:nvCxnSpPr>
        <p:spPr>
          <a:xfrm flipV="1">
            <a:off x="7224711" y="2139434"/>
            <a:ext cx="609600" cy="2286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C870145-741D-4B20-3084-F9668584CA9B}"/>
              </a:ext>
            </a:extLst>
          </p:cNvPr>
          <p:cNvCxnSpPr>
            <a:cxnSpLocks/>
          </p:cNvCxnSpPr>
          <p:nvPr/>
        </p:nvCxnSpPr>
        <p:spPr>
          <a:xfrm>
            <a:off x="7207947" y="2530733"/>
            <a:ext cx="1631253" cy="276999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7B7B967-C269-C44F-AC1C-814456B83FBB}"/>
              </a:ext>
            </a:extLst>
          </p:cNvPr>
          <p:cNvCxnSpPr>
            <a:cxnSpLocks/>
          </p:cNvCxnSpPr>
          <p:nvPr/>
        </p:nvCxnSpPr>
        <p:spPr>
          <a:xfrm>
            <a:off x="7207947" y="2703731"/>
            <a:ext cx="300738" cy="3926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C4A3AE5-AF0D-21D4-61C1-6ABC20D5F1E9}"/>
              </a:ext>
            </a:extLst>
          </p:cNvPr>
          <p:cNvSpPr txBox="1"/>
          <p:nvPr/>
        </p:nvSpPr>
        <p:spPr>
          <a:xfrm>
            <a:off x="8839200" y="5029200"/>
            <a:ext cx="85839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1" spc="-15">
                <a:latin typeface="Calibri"/>
                <a:cs typeface="Calibri"/>
              </a:rPr>
              <a:t>Arteria</a:t>
            </a:r>
            <a:endParaRPr lang="es-ES" sz="160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B141C8D1-4E2A-5A4E-08D8-549314E30733}"/>
              </a:ext>
            </a:extLst>
          </p:cNvPr>
          <p:cNvCxnSpPr>
            <a:cxnSpLocks/>
          </p:cNvCxnSpPr>
          <p:nvPr/>
        </p:nvCxnSpPr>
        <p:spPr>
          <a:xfrm>
            <a:off x="9664063" y="5338726"/>
            <a:ext cx="546737" cy="31304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9E5E034-6FD6-E3A8-78F0-3FD3144AFBF2}"/>
              </a:ext>
            </a:extLst>
          </p:cNvPr>
          <p:cNvSpPr txBox="1"/>
          <p:nvPr/>
        </p:nvSpPr>
        <p:spPr>
          <a:xfrm>
            <a:off x="335311" y="825363"/>
            <a:ext cx="47869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Depósitos azul pálido con el tricrómico de Masson y Rojo Congo positiva en glomérulos y arteria</a:t>
            </a:r>
          </a:p>
        </p:txBody>
      </p:sp>
      <p:pic>
        <p:nvPicPr>
          <p:cNvPr id="37" name="object 7">
            <a:extLst>
              <a:ext uri="{FF2B5EF4-FFF2-40B4-BE49-F238E27FC236}">
                <a16:creationId xmlns:a16="http://schemas.microsoft.com/office/drawing/2014/main" id="{90790C4C-60E1-2905-9B3E-DA77BDA1F86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485" y="2504025"/>
            <a:ext cx="5040980" cy="3994666"/>
          </a:xfrm>
          <a:prstGeom prst="rect">
            <a:avLst/>
          </a:prstGeom>
        </p:spPr>
      </p:pic>
      <p:sp>
        <p:nvSpPr>
          <p:cNvPr id="38" name="object 11">
            <a:extLst>
              <a:ext uri="{FF2B5EF4-FFF2-40B4-BE49-F238E27FC236}">
                <a16:creationId xmlns:a16="http://schemas.microsoft.com/office/drawing/2014/main" id="{AC1370D9-E9A2-B295-9E89-FF0913FF3D4A}"/>
              </a:ext>
            </a:extLst>
          </p:cNvPr>
          <p:cNvSpPr txBox="1"/>
          <p:nvPr/>
        </p:nvSpPr>
        <p:spPr>
          <a:xfrm>
            <a:off x="381000" y="2592288"/>
            <a:ext cx="914400" cy="277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lang="es-ES" sz="1600" b="1">
                <a:latin typeface="Calibri"/>
                <a:cs typeface="Calibri"/>
              </a:rPr>
              <a:t>M</a:t>
            </a:r>
            <a:r>
              <a:rPr sz="1600" b="1">
                <a:latin typeface="Calibri"/>
                <a:cs typeface="Calibri"/>
              </a:rPr>
              <a:t>asson</a:t>
            </a:r>
            <a:endParaRPr sz="1600">
              <a:latin typeface="Calibri"/>
              <a:cs typeface="Calibri"/>
            </a:endParaRP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29DC2FC-7739-921A-9ADA-075716C2F096}"/>
              </a:ext>
            </a:extLst>
          </p:cNvPr>
          <p:cNvCxnSpPr>
            <a:cxnSpLocks/>
          </p:cNvCxnSpPr>
          <p:nvPr/>
        </p:nvCxnSpPr>
        <p:spPr>
          <a:xfrm>
            <a:off x="1250157" y="3586653"/>
            <a:ext cx="350043" cy="61512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126038A-B1F3-9C5A-46EB-84F9A3EE5A34}"/>
              </a:ext>
            </a:extLst>
          </p:cNvPr>
          <p:cNvSpPr txBox="1"/>
          <p:nvPr/>
        </p:nvSpPr>
        <p:spPr>
          <a:xfrm>
            <a:off x="727425" y="3172018"/>
            <a:ext cx="914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b="1" spc="-15">
                <a:latin typeface="Calibri"/>
                <a:cs typeface="Calibri"/>
              </a:rPr>
              <a:t>Glomerulo</a:t>
            </a:r>
            <a:endParaRPr lang="es-ES" sz="120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7B50BD9-9705-ACD7-68B7-8978B61D0CCA}"/>
              </a:ext>
            </a:extLst>
          </p:cNvPr>
          <p:cNvSpPr txBox="1"/>
          <p:nvPr/>
        </p:nvSpPr>
        <p:spPr>
          <a:xfrm>
            <a:off x="866204" y="5762740"/>
            <a:ext cx="85839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600" b="1" spc="-15">
                <a:latin typeface="Calibri"/>
                <a:cs typeface="Calibri"/>
              </a:rPr>
              <a:t>Arteria</a:t>
            </a:r>
            <a:endParaRPr lang="es-ES" sz="1600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FA7AF77-F32C-23DE-A931-0E0EEB2DF93D}"/>
              </a:ext>
            </a:extLst>
          </p:cNvPr>
          <p:cNvCxnSpPr>
            <a:cxnSpLocks/>
          </p:cNvCxnSpPr>
          <p:nvPr/>
        </p:nvCxnSpPr>
        <p:spPr>
          <a:xfrm>
            <a:off x="1828800" y="5932017"/>
            <a:ext cx="533400" cy="17305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D1F3DA21-3493-29B4-DE94-074E82B33599}"/>
              </a:ext>
            </a:extLst>
          </p:cNvPr>
          <p:cNvCxnSpPr>
            <a:cxnSpLocks/>
          </p:cNvCxnSpPr>
          <p:nvPr/>
        </p:nvCxnSpPr>
        <p:spPr>
          <a:xfrm flipV="1">
            <a:off x="1710722" y="3202148"/>
            <a:ext cx="1018063" cy="108369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595" y="2212214"/>
            <a:ext cx="5294757" cy="395998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2757" y="2212214"/>
            <a:ext cx="5698363" cy="395998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37335" y="1038984"/>
            <a:ext cx="981790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/>
              <a:t>I</a:t>
            </a:r>
            <a:r>
              <a:rPr lang="es-ES" sz="2400" b="1" dirty="0" err="1"/>
              <a:t>nmunofluorescencia</a:t>
            </a:r>
            <a:r>
              <a:rPr lang="es-ES" sz="2400" b="1" dirty="0"/>
              <a:t> Directa</a:t>
            </a:r>
            <a:r>
              <a:rPr sz="2400" dirty="0"/>
              <a:t>: depósitos monoclonales de cadena ligera lambda en arteriolas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B0C9E26-1C2C-77CC-071D-B09973C31137}"/>
              </a:ext>
            </a:extLst>
          </p:cNvPr>
          <p:cNvSpPr txBox="1"/>
          <p:nvPr/>
        </p:nvSpPr>
        <p:spPr>
          <a:xfrm>
            <a:off x="4302379" y="230321"/>
            <a:ext cx="251333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D204E8CD-B00C-18E4-D236-C639E7847ED3}"/>
              </a:ext>
            </a:extLst>
          </p:cNvPr>
          <p:cNvCxnSpPr>
            <a:cxnSpLocks/>
          </p:cNvCxnSpPr>
          <p:nvPr/>
        </p:nvCxnSpPr>
        <p:spPr>
          <a:xfrm>
            <a:off x="684072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43C2858-5A88-3B1B-7624-6A5526B6D698}"/>
              </a:ext>
            </a:extLst>
          </p:cNvPr>
          <p:cNvCxnSpPr/>
          <p:nvPr/>
        </p:nvCxnSpPr>
        <p:spPr>
          <a:xfrm flipH="1">
            <a:off x="2514600" y="3429000"/>
            <a:ext cx="152400" cy="533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2661D62-1325-8E07-BBF4-0027D100A86C}"/>
              </a:ext>
            </a:extLst>
          </p:cNvPr>
          <p:cNvCxnSpPr>
            <a:cxnSpLocks/>
          </p:cNvCxnSpPr>
          <p:nvPr/>
        </p:nvCxnSpPr>
        <p:spPr>
          <a:xfrm>
            <a:off x="1447800" y="4414074"/>
            <a:ext cx="350043" cy="61512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900C8B1-43E9-2E96-86BE-79461B067028}"/>
              </a:ext>
            </a:extLst>
          </p:cNvPr>
          <p:cNvSpPr txBox="1"/>
          <p:nvPr/>
        </p:nvSpPr>
        <p:spPr>
          <a:xfrm>
            <a:off x="684072" y="2352533"/>
            <a:ext cx="10675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Lambda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627ECA0-A4B4-9D50-8B92-25A8DAA03FD8}"/>
              </a:ext>
            </a:extLst>
          </p:cNvPr>
          <p:cNvSpPr txBox="1"/>
          <p:nvPr/>
        </p:nvSpPr>
        <p:spPr>
          <a:xfrm>
            <a:off x="5958750" y="2407652"/>
            <a:ext cx="10675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Kappa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6A26C8-A7C5-2FBB-2D00-F95343D5333A}"/>
              </a:ext>
            </a:extLst>
          </p:cNvPr>
          <p:cNvSpPr txBox="1"/>
          <p:nvPr/>
        </p:nvSpPr>
        <p:spPr>
          <a:xfrm>
            <a:off x="2997585" y="1790472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u="sng">
                <a:solidFill>
                  <a:srgbClr val="FF0000"/>
                </a:solidFill>
              </a:rPr>
              <a:t>Verificar flechas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77369" y="457200"/>
            <a:ext cx="5285231" cy="5922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Arial" panose="020B0604020202020204" pitchFamily="34" charset="0"/>
              </a:rPr>
              <a:t>La gammapatía monoclonal es causa importante de lesión renal y  produce gran variedad de lesiones que pueden afectar  glomérulo, túbulo-intersticio y vasos.</a:t>
            </a:r>
            <a:endParaRPr sz="240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cs typeface="Arial" panose="020B0604020202020204" pitchFamily="34" charset="0"/>
            </a:endParaRPr>
          </a:p>
          <a:p>
            <a:pPr marL="12700" marR="6985">
              <a:lnSpc>
                <a:spcPct val="100000"/>
              </a:lnSpc>
            </a:pPr>
            <a:r>
              <a:rPr sz="2400" dirty="0">
                <a:cs typeface="Arial" panose="020B0604020202020204" pitchFamily="34" charset="0"/>
              </a:rPr>
              <a:t>La mayoría de las lesiones se producen por acción directa/  depósito de la cadena ligera clonal en el riñón. Es menos  frecuente la lesión por </a:t>
            </a:r>
            <a:r>
              <a:rPr sz="2400">
                <a:cs typeface="Arial" panose="020B0604020202020204" pitchFamily="34" charset="0"/>
              </a:rPr>
              <a:t>mecanismo indirecto</a:t>
            </a:r>
            <a:endParaRPr lang="es-ES" sz="2400">
              <a:cs typeface="Arial" panose="020B0604020202020204" pitchFamily="34" charset="0"/>
            </a:endParaRPr>
          </a:p>
          <a:p>
            <a:pPr marL="12700" marR="6985">
              <a:lnSpc>
                <a:spcPct val="100000"/>
              </a:lnSpc>
            </a:pPr>
            <a:endParaRPr sz="2400"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cs typeface="Arial" panose="020B0604020202020204" pitchFamily="34" charset="0"/>
              </a:rPr>
              <a:t>El tipo de lesión renal depende de las características  estructurales y propiedades físico-químicas de la  inmunoglobulina y de la cantidad de paraproteína sintetizada</a:t>
            </a:r>
            <a:endParaRPr sz="2400"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1" y="457200"/>
            <a:ext cx="6152311" cy="480144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81679" y="5360092"/>
            <a:ext cx="1819725" cy="1306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180" y="2291080"/>
            <a:ext cx="5479161" cy="410933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096000" y="2291080"/>
            <a:ext cx="5730875" cy="4109720"/>
            <a:chOff x="6096000" y="1708645"/>
            <a:chExt cx="5730875" cy="41097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1708645"/>
              <a:ext cx="5730494" cy="41093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663303" y="3955287"/>
              <a:ext cx="445770" cy="446405"/>
            </a:xfrm>
            <a:custGeom>
              <a:avLst/>
              <a:gdLst/>
              <a:ahLst/>
              <a:cxnLst/>
              <a:rect l="l" t="t" r="r" b="b"/>
              <a:pathLst>
                <a:path w="445770" h="446404">
                  <a:moveTo>
                    <a:pt x="253619" y="66802"/>
                  </a:moveTo>
                  <a:lnTo>
                    <a:pt x="162179" y="0"/>
                  </a:lnTo>
                  <a:lnTo>
                    <a:pt x="45593" y="159766"/>
                  </a:lnTo>
                  <a:lnTo>
                    <a:pt x="0" y="126365"/>
                  </a:lnTo>
                  <a:lnTo>
                    <a:pt x="24638" y="284480"/>
                  </a:lnTo>
                  <a:lnTo>
                    <a:pt x="182626" y="259842"/>
                  </a:lnTo>
                  <a:lnTo>
                    <a:pt x="136906" y="226441"/>
                  </a:lnTo>
                  <a:lnTo>
                    <a:pt x="253619" y="66802"/>
                  </a:lnTo>
                  <a:close/>
                </a:path>
                <a:path w="445770" h="446404">
                  <a:moveTo>
                    <a:pt x="445643" y="254381"/>
                  </a:moveTo>
                  <a:lnTo>
                    <a:pt x="361950" y="178308"/>
                  </a:lnTo>
                  <a:lnTo>
                    <a:pt x="228981" y="324739"/>
                  </a:lnTo>
                  <a:lnTo>
                    <a:pt x="187071" y="286639"/>
                  </a:lnTo>
                  <a:lnTo>
                    <a:pt x="194691" y="446405"/>
                  </a:lnTo>
                  <a:lnTo>
                    <a:pt x="354457" y="438785"/>
                  </a:lnTo>
                  <a:lnTo>
                    <a:pt x="312674" y="400812"/>
                  </a:lnTo>
                  <a:lnTo>
                    <a:pt x="445643" y="25438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9190" y="4385310"/>
              <a:ext cx="251586" cy="2379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661907" y="2027555"/>
              <a:ext cx="254000" cy="284480"/>
            </a:xfrm>
            <a:custGeom>
              <a:avLst/>
              <a:gdLst/>
              <a:ahLst/>
              <a:cxnLst/>
              <a:rect l="l" t="t" r="r" b="b"/>
              <a:pathLst>
                <a:path w="254000" h="284480">
                  <a:moveTo>
                    <a:pt x="162306" y="0"/>
                  </a:moveTo>
                  <a:lnTo>
                    <a:pt x="45720" y="159639"/>
                  </a:lnTo>
                  <a:lnTo>
                    <a:pt x="0" y="126365"/>
                  </a:lnTo>
                  <a:lnTo>
                    <a:pt x="24638" y="284353"/>
                  </a:lnTo>
                  <a:lnTo>
                    <a:pt x="182752" y="259715"/>
                  </a:lnTo>
                  <a:lnTo>
                    <a:pt x="137033" y="226441"/>
                  </a:lnTo>
                  <a:lnTo>
                    <a:pt x="253619" y="66675"/>
                  </a:lnTo>
                  <a:lnTo>
                    <a:pt x="16230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61606" y="2688730"/>
            <a:ext cx="4490085" cy="3446145"/>
            <a:chOff x="461606" y="2106295"/>
            <a:chExt cx="4490085" cy="344614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2777" y="2106295"/>
              <a:ext cx="251460" cy="2355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0016" y="2860294"/>
              <a:ext cx="251460" cy="2354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4916" y="3376422"/>
              <a:ext cx="251460" cy="23545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1364" y="5301488"/>
              <a:ext cx="235559" cy="2506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7208" y="2433066"/>
              <a:ext cx="235711" cy="2409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956" y="4151502"/>
              <a:ext cx="243154" cy="22212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7956" y="4151502"/>
              <a:ext cx="243204" cy="222250"/>
            </a:xfrm>
            <a:custGeom>
              <a:avLst/>
              <a:gdLst/>
              <a:ahLst/>
              <a:cxnLst/>
              <a:rect l="l" t="t" r="r" b="b"/>
              <a:pathLst>
                <a:path w="243204" h="222250">
                  <a:moveTo>
                    <a:pt x="216636" y="183515"/>
                  </a:moveTo>
                  <a:lnTo>
                    <a:pt x="183997" y="137668"/>
                  </a:lnTo>
                  <a:lnTo>
                    <a:pt x="65278" y="222123"/>
                  </a:lnTo>
                  <a:lnTo>
                    <a:pt x="0" y="130302"/>
                  </a:lnTo>
                  <a:lnTo>
                    <a:pt x="118719" y="45847"/>
                  </a:lnTo>
                  <a:lnTo>
                    <a:pt x="86080" y="0"/>
                  </a:lnTo>
                  <a:lnTo>
                    <a:pt x="243154" y="26416"/>
                  </a:lnTo>
                  <a:lnTo>
                    <a:pt x="216636" y="18351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">
            <a:extLst>
              <a:ext uri="{FF2B5EF4-FFF2-40B4-BE49-F238E27FC236}">
                <a16:creationId xmlns:a16="http://schemas.microsoft.com/office/drawing/2014/main" id="{7DB4274D-186D-F8D0-C9B4-74F26C246168}"/>
              </a:ext>
            </a:extLst>
          </p:cNvPr>
          <p:cNvSpPr txBox="1"/>
          <p:nvPr/>
        </p:nvSpPr>
        <p:spPr>
          <a:xfrm>
            <a:off x="4920996" y="228600"/>
            <a:ext cx="251333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</a:p>
        </p:txBody>
      </p:sp>
      <p:cxnSp>
        <p:nvCxnSpPr>
          <p:cNvPr id="22" name="10 Conector recto">
            <a:extLst>
              <a:ext uri="{FF2B5EF4-FFF2-40B4-BE49-F238E27FC236}">
                <a16:creationId xmlns:a16="http://schemas.microsoft.com/office/drawing/2014/main" id="{585AB365-8540-2D66-74D6-C9487775C7CB}"/>
              </a:ext>
            </a:extLst>
          </p:cNvPr>
          <p:cNvCxnSpPr>
            <a:cxnSpLocks/>
          </p:cNvCxnSpPr>
          <p:nvPr/>
        </p:nvCxnSpPr>
        <p:spPr>
          <a:xfrm>
            <a:off x="918123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E33E305-C0D0-8031-69B3-B60606C1D5E4}"/>
              </a:ext>
            </a:extLst>
          </p:cNvPr>
          <p:cNvSpPr txBox="1"/>
          <p:nvPr/>
        </p:nvSpPr>
        <p:spPr>
          <a:xfrm>
            <a:off x="365506" y="838200"/>
            <a:ext cx="1132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A : </a:t>
            </a:r>
            <a:r>
              <a:rPr lang="es-ES" sz="2000" dirty="0"/>
              <a:t>En  ocasiones los depósitos son más parietales y producen engrosamiento difuso de la membrana basal</a:t>
            </a:r>
          </a:p>
          <a:p>
            <a:r>
              <a:rPr lang="es-ES" sz="2000" dirty="0"/>
              <a:t>glomerular (flecha negra</a:t>
            </a:r>
            <a:r>
              <a:rPr lang="es-ES" sz="2000"/>
              <a:t>). </a:t>
            </a:r>
            <a:r>
              <a:rPr lang="es-ES" sz="2000" b="1">
                <a:solidFill>
                  <a:srgbClr val="FF0000"/>
                </a:solidFill>
              </a:rPr>
              <a:t>Poner tinción (H&amp;E?)</a:t>
            </a:r>
            <a:endParaRPr lang="es-ES" sz="2000" b="1"/>
          </a:p>
          <a:p>
            <a:r>
              <a:rPr lang="es-ES" sz="2000" b="1"/>
              <a:t>B</a:t>
            </a:r>
            <a:r>
              <a:rPr lang="es-ES" sz="2000" b="1" dirty="0"/>
              <a:t>: </a:t>
            </a:r>
            <a:r>
              <a:rPr lang="es-ES" sz="2000" dirty="0"/>
              <a:t>Presencia de prolongaciones de la membrana basal glomerular parecidos a los “</a:t>
            </a:r>
            <a:r>
              <a:rPr lang="es-ES" sz="2000" dirty="0" err="1"/>
              <a:t>spikes</a:t>
            </a:r>
            <a:r>
              <a:rPr lang="es-ES" sz="2000" dirty="0"/>
              <a:t>” de la  nefropatía membranosa, pero son más largos e irregulares (flecha roja)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F57EC04-2B02-E26B-BBB8-C68918773148}"/>
              </a:ext>
            </a:extLst>
          </p:cNvPr>
          <p:cNvSpPr txBox="1"/>
          <p:nvPr/>
        </p:nvSpPr>
        <p:spPr>
          <a:xfrm>
            <a:off x="711110" y="2382898"/>
            <a:ext cx="300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/>
              <a:t>A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A9E6D65-AD45-DF96-C078-BEE18955D0B3}"/>
              </a:ext>
            </a:extLst>
          </p:cNvPr>
          <p:cNvSpPr txBox="1"/>
          <p:nvPr/>
        </p:nvSpPr>
        <p:spPr>
          <a:xfrm>
            <a:off x="6448139" y="2437190"/>
            <a:ext cx="3002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/>
              <a:t>B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AB58D5-1E62-2163-C97C-754FC9F82988}"/>
              </a:ext>
            </a:extLst>
          </p:cNvPr>
          <p:cNvSpPr txBox="1"/>
          <p:nvPr/>
        </p:nvSpPr>
        <p:spPr>
          <a:xfrm>
            <a:off x="6748393" y="1787284"/>
            <a:ext cx="2243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>
                <a:solidFill>
                  <a:srgbClr val="FF0000"/>
                </a:solidFill>
              </a:rPr>
              <a:t>Poner tinción (plata?)</a:t>
            </a:r>
            <a:endParaRPr lang="es-ES" sz="1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206337" y="1425778"/>
            <a:ext cx="5203864" cy="4361688"/>
            <a:chOff x="206336" y="1425778"/>
            <a:chExt cx="5578983" cy="436168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336" y="1425778"/>
              <a:ext cx="5578983" cy="43616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600" y="2431542"/>
              <a:ext cx="251459" cy="2354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379" y="4418202"/>
              <a:ext cx="237617" cy="2326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019800" y="1425740"/>
            <a:ext cx="5682488" cy="4351020"/>
            <a:chOff x="5900928" y="1425740"/>
            <a:chExt cx="5801360" cy="435102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0928" y="1425740"/>
              <a:ext cx="5801360" cy="43510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72600" y="3081401"/>
              <a:ext cx="243332" cy="22466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728835" y="3081401"/>
              <a:ext cx="243840" cy="224790"/>
            </a:xfrm>
            <a:custGeom>
              <a:avLst/>
              <a:gdLst/>
              <a:ahLst/>
              <a:cxnLst/>
              <a:rect l="l" t="t" r="r" b="b"/>
              <a:pathLst>
                <a:path w="243840" h="224789">
                  <a:moveTo>
                    <a:pt x="103378" y="0"/>
                  </a:moveTo>
                  <a:lnTo>
                    <a:pt x="107823" y="56134"/>
                  </a:lnTo>
                  <a:lnTo>
                    <a:pt x="234442" y="46100"/>
                  </a:lnTo>
                  <a:lnTo>
                    <a:pt x="243332" y="158369"/>
                  </a:lnTo>
                  <a:lnTo>
                    <a:pt x="116840" y="168528"/>
                  </a:lnTo>
                  <a:lnTo>
                    <a:pt x="121285" y="224662"/>
                  </a:lnTo>
                  <a:lnTo>
                    <a:pt x="0" y="121285"/>
                  </a:lnTo>
                  <a:lnTo>
                    <a:pt x="103378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53A4E1FB-1723-F774-8516-8BF7F451FB23}"/>
              </a:ext>
            </a:extLst>
          </p:cNvPr>
          <p:cNvSpPr txBox="1"/>
          <p:nvPr/>
        </p:nvSpPr>
        <p:spPr>
          <a:xfrm>
            <a:off x="4929187" y="158582"/>
            <a:ext cx="251333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</a:p>
        </p:txBody>
      </p:sp>
      <p:cxnSp>
        <p:nvCxnSpPr>
          <p:cNvPr id="14" name="10 Conector recto">
            <a:extLst>
              <a:ext uri="{FF2B5EF4-FFF2-40B4-BE49-F238E27FC236}">
                <a16:creationId xmlns:a16="http://schemas.microsoft.com/office/drawing/2014/main" id="{446D4F33-5B44-0A2B-0E20-64BE3ACF7DA2}"/>
              </a:ext>
            </a:extLst>
          </p:cNvPr>
          <p:cNvCxnSpPr>
            <a:cxnSpLocks/>
          </p:cNvCxnSpPr>
          <p:nvPr/>
        </p:nvCxnSpPr>
        <p:spPr>
          <a:xfrm>
            <a:off x="727425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AFC89AF-12BC-23FB-4C80-D529236F7853}"/>
              </a:ext>
            </a:extLst>
          </p:cNvPr>
          <p:cNvSpPr txBox="1"/>
          <p:nvPr/>
        </p:nvSpPr>
        <p:spPr>
          <a:xfrm>
            <a:off x="1143000" y="6093188"/>
            <a:ext cx="998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Depósitos de amiloide de distribución focal y segmentaria (flechas)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34E9D4-83F5-28A1-C321-81E243C52A84}"/>
              </a:ext>
            </a:extLst>
          </p:cNvPr>
          <p:cNvSpPr txBox="1"/>
          <p:nvPr/>
        </p:nvSpPr>
        <p:spPr>
          <a:xfrm>
            <a:off x="3442001" y="845819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u="sng">
                <a:solidFill>
                  <a:srgbClr val="FF0000"/>
                </a:solidFill>
              </a:rPr>
              <a:t>Poner tinciones</a:t>
            </a:r>
            <a:endParaRPr lang="es-ES" sz="2400" i="1" u="sng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5124" y="1073206"/>
            <a:ext cx="1397635" cy="405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75"/>
              </a:lnSpc>
              <a:tabLst>
                <a:tab pos="456565" algn="l"/>
              </a:tabLst>
            </a:pPr>
            <a:r>
              <a:rPr sz="2800" spc="-5" dirty="0">
                <a:latin typeface="Wingdings"/>
                <a:cs typeface="Wingdings"/>
              </a:rPr>
              <a:t></a:t>
            </a:r>
            <a:r>
              <a:rPr sz="2800" spc="-5" dirty="0">
                <a:latin typeface="Times New Roman"/>
                <a:cs typeface="Times New Roman"/>
              </a:rPr>
              <a:t>	</a:t>
            </a:r>
            <a:r>
              <a:rPr sz="2800" b="1" spc="-315" dirty="0">
                <a:latin typeface="Trebuchet MS"/>
                <a:cs typeface="Trebuchet MS"/>
              </a:rPr>
              <a:t>OSIS</a:t>
            </a:r>
            <a:r>
              <a:rPr sz="2800" b="1" spc="-235" dirty="0">
                <a:latin typeface="Trebuchet MS"/>
                <a:cs typeface="Trebuchet MS"/>
              </a:rPr>
              <a:t> </a:t>
            </a:r>
            <a:r>
              <a:rPr sz="2800" b="1" spc="-450" dirty="0">
                <a:latin typeface="Trebuchet MS"/>
                <a:cs typeface="Trebuchet MS"/>
              </a:rPr>
              <a:t>AL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6855" y="838200"/>
            <a:ext cx="5392420" cy="5392420"/>
            <a:chOff x="522439" y="971829"/>
            <a:chExt cx="5392420" cy="53924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964" y="981329"/>
              <a:ext cx="5373242" cy="53732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7202" y="976591"/>
              <a:ext cx="5382895" cy="5382895"/>
            </a:xfrm>
            <a:custGeom>
              <a:avLst/>
              <a:gdLst/>
              <a:ahLst/>
              <a:cxnLst/>
              <a:rect l="l" t="t" r="r" b="b"/>
              <a:pathLst>
                <a:path w="5382895" h="5382895">
                  <a:moveTo>
                    <a:pt x="0" y="5382768"/>
                  </a:moveTo>
                  <a:lnTo>
                    <a:pt x="5382768" y="5382768"/>
                  </a:lnTo>
                  <a:lnTo>
                    <a:pt x="5382768" y="0"/>
                  </a:lnTo>
                  <a:lnTo>
                    <a:pt x="0" y="0"/>
                  </a:lnTo>
                  <a:lnTo>
                    <a:pt x="0" y="538276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15923" y="2329814"/>
              <a:ext cx="1680845" cy="3390265"/>
            </a:xfrm>
            <a:custGeom>
              <a:avLst/>
              <a:gdLst/>
              <a:ahLst/>
              <a:cxnLst/>
              <a:rect l="l" t="t" r="r" b="b"/>
              <a:pathLst>
                <a:path w="1680845" h="3390265">
                  <a:moveTo>
                    <a:pt x="452755" y="419735"/>
                  </a:moveTo>
                  <a:lnTo>
                    <a:pt x="396621" y="426466"/>
                  </a:lnTo>
                  <a:lnTo>
                    <a:pt x="345313" y="0"/>
                  </a:lnTo>
                  <a:lnTo>
                    <a:pt x="233045" y="13462"/>
                  </a:lnTo>
                  <a:lnTo>
                    <a:pt x="284353" y="439928"/>
                  </a:lnTo>
                  <a:lnTo>
                    <a:pt x="228219" y="446786"/>
                  </a:lnTo>
                  <a:lnTo>
                    <a:pt x="354076" y="545465"/>
                  </a:lnTo>
                  <a:lnTo>
                    <a:pt x="452755" y="419735"/>
                  </a:lnTo>
                  <a:close/>
                </a:path>
                <a:path w="1680845" h="3390265">
                  <a:moveTo>
                    <a:pt x="517525" y="3161030"/>
                  </a:moveTo>
                  <a:lnTo>
                    <a:pt x="470789" y="3058033"/>
                  </a:lnTo>
                  <a:lnTo>
                    <a:pt x="79629" y="3235706"/>
                  </a:lnTo>
                  <a:lnTo>
                    <a:pt x="56261" y="3184144"/>
                  </a:lnTo>
                  <a:lnTo>
                    <a:pt x="0" y="3333902"/>
                  </a:lnTo>
                  <a:lnTo>
                    <a:pt x="149733" y="3390138"/>
                  </a:lnTo>
                  <a:lnTo>
                    <a:pt x="126365" y="3338639"/>
                  </a:lnTo>
                  <a:lnTo>
                    <a:pt x="517525" y="3161030"/>
                  </a:lnTo>
                  <a:close/>
                </a:path>
                <a:path w="1680845" h="3390265">
                  <a:moveTo>
                    <a:pt x="1031621" y="984631"/>
                  </a:moveTo>
                  <a:lnTo>
                    <a:pt x="933323" y="928624"/>
                  </a:lnTo>
                  <a:lnTo>
                    <a:pt x="720598" y="1301877"/>
                  </a:lnTo>
                  <a:lnTo>
                    <a:pt x="671449" y="1273810"/>
                  </a:lnTo>
                  <a:lnTo>
                    <a:pt x="713740" y="1428115"/>
                  </a:lnTo>
                  <a:lnTo>
                    <a:pt x="868045" y="1385824"/>
                  </a:lnTo>
                  <a:lnTo>
                    <a:pt x="818896" y="1357884"/>
                  </a:lnTo>
                  <a:lnTo>
                    <a:pt x="1031621" y="984631"/>
                  </a:lnTo>
                  <a:close/>
                </a:path>
                <a:path w="1680845" h="3390265">
                  <a:moveTo>
                    <a:pt x="1680718" y="1826895"/>
                  </a:moveTo>
                  <a:lnTo>
                    <a:pt x="1588897" y="1760855"/>
                  </a:lnTo>
                  <a:lnTo>
                    <a:pt x="1338326" y="2109724"/>
                  </a:lnTo>
                  <a:lnTo>
                    <a:pt x="1292352" y="2076831"/>
                  </a:lnTo>
                  <a:lnTo>
                    <a:pt x="1318260" y="2234692"/>
                  </a:lnTo>
                  <a:lnTo>
                    <a:pt x="1476121" y="2208784"/>
                  </a:lnTo>
                  <a:lnTo>
                    <a:pt x="1430147" y="2175764"/>
                  </a:lnTo>
                  <a:lnTo>
                    <a:pt x="1680718" y="182689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2547" y="838200"/>
            <a:ext cx="5373242" cy="5373243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E377C5FD-5F33-D307-C3AD-4D8276F63E1E}"/>
              </a:ext>
            </a:extLst>
          </p:cNvPr>
          <p:cNvSpPr txBox="1"/>
          <p:nvPr/>
        </p:nvSpPr>
        <p:spPr>
          <a:xfrm>
            <a:off x="4648541" y="111159"/>
            <a:ext cx="251333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AMILOIDOSIS AL</a:t>
            </a:r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E5A0FE25-3167-B31E-374D-4AADEDC17A31}"/>
              </a:ext>
            </a:extLst>
          </p:cNvPr>
          <p:cNvCxnSpPr>
            <a:cxnSpLocks/>
          </p:cNvCxnSpPr>
          <p:nvPr/>
        </p:nvCxnSpPr>
        <p:spPr>
          <a:xfrm>
            <a:off x="727425" y="6096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BE9F2618-45C1-A5D1-DF5D-F6DBC8013BC0}"/>
              </a:ext>
            </a:extLst>
          </p:cNvPr>
          <p:cNvSpPr txBox="1"/>
          <p:nvPr/>
        </p:nvSpPr>
        <p:spPr>
          <a:xfrm>
            <a:off x="457200" y="6398275"/>
            <a:ext cx="11734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Fibrillas de aspecto ‘algodonoso’ de distribución aleatoria en este caso de distribución mesangial predominante.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ADD487-E613-191A-0990-F6A54089B609}"/>
              </a:ext>
            </a:extLst>
          </p:cNvPr>
          <p:cNvSpPr txBox="1"/>
          <p:nvPr/>
        </p:nvSpPr>
        <p:spPr>
          <a:xfrm>
            <a:off x="4648541" y="937689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/>
              <a:t>Microscopía Electrónica</a:t>
            </a:r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6925EE-21E2-D134-5FD9-A2D92D8A4167}"/>
              </a:ext>
            </a:extLst>
          </p:cNvPr>
          <p:cNvSpPr txBox="1"/>
          <p:nvPr/>
        </p:nvSpPr>
        <p:spPr>
          <a:xfrm>
            <a:off x="8849168" y="2196185"/>
            <a:ext cx="23054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 i="1" u="sng">
                <a:solidFill>
                  <a:srgbClr val="FF0000"/>
                </a:solidFill>
              </a:rPr>
              <a:t>Poner flecha</a:t>
            </a:r>
          </a:p>
          <a:p>
            <a:r>
              <a:rPr lang="es-ES" b="1" i="1" u="sng">
                <a:solidFill>
                  <a:srgbClr val="FF0000"/>
                </a:solidFill>
              </a:rPr>
              <a:t>Fibrillas algodonosas?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213BA0-E9B5-D9EB-6EA9-35521FEC0EFB}"/>
              </a:ext>
            </a:extLst>
          </p:cNvPr>
          <p:cNvSpPr txBox="1"/>
          <p:nvPr/>
        </p:nvSpPr>
        <p:spPr>
          <a:xfrm>
            <a:off x="1524000" y="3064459"/>
            <a:ext cx="914400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>
                <a:solidFill>
                  <a:srgbClr val="0000FF"/>
                </a:solidFill>
              </a:rPr>
              <a:t>Glomerulopatía por C3 asociada a gammapatía monoclonal</a:t>
            </a:r>
          </a:p>
          <a:p>
            <a:pPr>
              <a:lnSpc>
                <a:spcPct val="150000"/>
              </a:lnSpc>
            </a:pPr>
            <a:r>
              <a:rPr lang="es-ES" sz="2800" b="1">
                <a:solidFill>
                  <a:srgbClr val="0000FF"/>
                </a:solidFill>
              </a:rPr>
              <a:t>Microangiopatía trombótica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E78BBC-3F19-313B-6ACF-E86DCA5D12A5}"/>
              </a:ext>
            </a:extLst>
          </p:cNvPr>
          <p:cNvSpPr txBox="1"/>
          <p:nvPr/>
        </p:nvSpPr>
        <p:spPr>
          <a:xfrm>
            <a:off x="1676400" y="539417"/>
            <a:ext cx="8153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s-ES" sz="6000" b="1">
                <a:solidFill>
                  <a:srgbClr val="0000FF"/>
                </a:solidFill>
                <a:latin typeface="Calibri" panose="020F0502020204030204" pitchFamily="34" charset="0"/>
              </a:rPr>
              <a:t>LESIÓN POR MECANISMO INDIRECTO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0ECBB85-06FD-6B56-588E-70CC476FEB5E}"/>
              </a:ext>
            </a:extLst>
          </p:cNvPr>
          <p:cNvSpPr txBox="1"/>
          <p:nvPr/>
        </p:nvSpPr>
        <p:spPr>
          <a:xfrm>
            <a:off x="1066800" y="4621491"/>
            <a:ext cx="10727690" cy="17062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2200" b="1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5"/>
              </a:spcBef>
            </a:pPr>
            <a:r>
              <a:rPr sz="2200" b="1" dirty="0"/>
              <a:t>En este grupo de lesiones no se identifica la proteína monoclonal en el tejido renal.</a:t>
            </a:r>
            <a:endParaRPr sz="2200" b="1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b="1"/>
          </a:p>
          <a:p>
            <a:pPr marL="87630" marR="5080">
              <a:lnSpc>
                <a:spcPct val="100000"/>
              </a:lnSpc>
              <a:tabLst>
                <a:tab pos="8321040" algn="l"/>
              </a:tabLst>
            </a:pPr>
            <a:r>
              <a:rPr sz="2200" b="1" dirty="0"/>
              <a:t>La paraproteína actúa como patógeno y activa la cascada </a:t>
            </a:r>
            <a:r>
              <a:rPr sz="2200" b="1"/>
              <a:t>del complemento</a:t>
            </a:r>
            <a:r>
              <a:rPr lang="es-ES" sz="2200" b="1"/>
              <a:t> </a:t>
            </a:r>
            <a:r>
              <a:rPr sz="2200" b="1"/>
              <a:t>lesionando </a:t>
            </a:r>
            <a:r>
              <a:rPr sz="2200" b="1" dirty="0"/>
              <a:t>el endotelio  vascular o bien mediante la sobreproducción y depósito glomerular de </a:t>
            </a:r>
            <a:r>
              <a:rPr sz="2200" b="1"/>
              <a:t>C3.</a:t>
            </a:r>
          </a:p>
        </p:txBody>
      </p:sp>
    </p:spTree>
    <p:extLst>
      <p:ext uri="{BB962C8B-B14F-4D97-AF65-F5344CB8AC3E}">
        <p14:creationId xmlns:p14="http://schemas.microsoft.com/office/powerpoint/2010/main" val="2360819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521174"/>
            <a:ext cx="4641722" cy="355034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9918" y="1515077"/>
            <a:ext cx="3947287" cy="320932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4292" y="1551653"/>
            <a:ext cx="2269108" cy="28416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FA03038-9FBA-8D45-06C6-C94F9B338419}"/>
              </a:ext>
            </a:extLst>
          </p:cNvPr>
          <p:cNvSpPr txBox="1"/>
          <p:nvPr/>
        </p:nvSpPr>
        <p:spPr>
          <a:xfrm>
            <a:off x="1371600" y="5602589"/>
            <a:ext cx="9907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Al no identificar la cadena monoclonal en el tejido, es indistinguible de lesiones secundarias a otras causas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713D48C-5F57-516D-59C3-F30743364702}"/>
              </a:ext>
            </a:extLst>
          </p:cNvPr>
          <p:cNvSpPr txBox="1"/>
          <p:nvPr/>
        </p:nvSpPr>
        <p:spPr>
          <a:xfrm>
            <a:off x="1195451" y="403078"/>
            <a:ext cx="3400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FF"/>
                </a:solidFill>
              </a:rPr>
              <a:t>GLOMERULOPATÍA C3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AB594C-4C0A-4DC4-3275-B3F32C304717}"/>
              </a:ext>
            </a:extLst>
          </p:cNvPr>
          <p:cNvSpPr txBox="1"/>
          <p:nvPr/>
        </p:nvSpPr>
        <p:spPr>
          <a:xfrm>
            <a:off x="6149467" y="371138"/>
            <a:ext cx="5564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FF"/>
                </a:solidFill>
              </a:rPr>
              <a:t>MICROANGIOPATÍA TROMBÓTICA (MAT)</a:t>
            </a:r>
          </a:p>
        </p:txBody>
      </p:sp>
      <p:cxnSp>
        <p:nvCxnSpPr>
          <p:cNvPr id="21" name="10 Conector recto">
            <a:extLst>
              <a:ext uri="{FF2B5EF4-FFF2-40B4-BE49-F238E27FC236}">
                <a16:creationId xmlns:a16="http://schemas.microsoft.com/office/drawing/2014/main" id="{FBCC8EB0-86BD-F56A-4856-53725237AA6E}"/>
              </a:ext>
            </a:extLst>
          </p:cNvPr>
          <p:cNvCxnSpPr>
            <a:cxnSpLocks/>
          </p:cNvCxnSpPr>
          <p:nvPr/>
        </p:nvCxnSpPr>
        <p:spPr>
          <a:xfrm>
            <a:off x="803625" y="914400"/>
            <a:ext cx="4606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0 Conector recto">
            <a:extLst>
              <a:ext uri="{FF2B5EF4-FFF2-40B4-BE49-F238E27FC236}">
                <a16:creationId xmlns:a16="http://schemas.microsoft.com/office/drawing/2014/main" id="{62AD8D8E-AFD5-F6C6-1108-1CA38DFED381}"/>
              </a:ext>
            </a:extLst>
          </p:cNvPr>
          <p:cNvCxnSpPr>
            <a:cxnSpLocks/>
          </p:cNvCxnSpPr>
          <p:nvPr/>
        </p:nvCxnSpPr>
        <p:spPr>
          <a:xfrm>
            <a:off x="6248400" y="914400"/>
            <a:ext cx="5465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AEB9A1-1AE0-B3FE-81AC-E1CF89D74CC4}"/>
              </a:ext>
            </a:extLst>
          </p:cNvPr>
          <p:cNvSpPr txBox="1"/>
          <p:nvPr/>
        </p:nvSpPr>
        <p:spPr>
          <a:xfrm>
            <a:off x="454802" y="1673574"/>
            <a:ext cx="4681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b="1" dirty="0"/>
              <a:t>C3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D5145F-9A7A-3835-8C04-A6FBC4525469}"/>
              </a:ext>
            </a:extLst>
          </p:cNvPr>
          <p:cNvSpPr txBox="1"/>
          <p:nvPr/>
        </p:nvSpPr>
        <p:spPr>
          <a:xfrm>
            <a:off x="6781800" y="4809803"/>
            <a:ext cx="274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>
                <a:solidFill>
                  <a:srgbClr val="FF0000"/>
                </a:solidFill>
              </a:rPr>
              <a:t>Señalar con flecha</a:t>
            </a:r>
            <a:endParaRPr lang="es-ES" sz="24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5368C4A-A8BB-FDDC-CCD9-CEADAF078D37}"/>
              </a:ext>
            </a:extLst>
          </p:cNvPr>
          <p:cNvSpPr txBox="1">
            <a:spLocks/>
          </p:cNvSpPr>
          <p:nvPr/>
        </p:nvSpPr>
        <p:spPr>
          <a:xfrm>
            <a:off x="1828800" y="1447800"/>
            <a:ext cx="7757364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5"/>
              </a:spcBef>
            </a:pPr>
            <a:r>
              <a:rPr lang="es-ES" sz="6000" b="1" kern="120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LESIÓN POR MECANISMO DIRECTO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D87364-ACB8-1F19-1222-79604A3DAA24}"/>
              </a:ext>
            </a:extLst>
          </p:cNvPr>
          <p:cNvSpPr txBox="1"/>
          <p:nvPr/>
        </p:nvSpPr>
        <p:spPr>
          <a:xfrm>
            <a:off x="990600" y="4038600"/>
            <a:ext cx="9753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u="sng">
                <a:solidFill>
                  <a:srgbClr val="0000FF"/>
                </a:solidFill>
                <a:cs typeface="Arial" panose="020B0604020202020204" pitchFamily="34" charset="0"/>
              </a:rPr>
              <a:t>Por depósito de Ig monoclonal (Igm) en Glomérulos</a:t>
            </a:r>
          </a:p>
          <a:p>
            <a:endParaRPr lang="es-ES" sz="2400" b="1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es-ES" sz="2400" b="1">
                <a:solidFill>
                  <a:srgbClr val="0000FF"/>
                </a:solidFill>
                <a:cs typeface="Arial" panose="020B0604020202020204" pitchFamily="34" charset="0"/>
              </a:rPr>
              <a:t>	Glomerulonefritis Proliferativa con depósitos monoclonales de IgG</a:t>
            </a:r>
          </a:p>
          <a:p>
            <a:r>
              <a:rPr lang="es-ES" sz="2400" b="1">
                <a:solidFill>
                  <a:srgbClr val="0000FF"/>
                </a:solidFill>
                <a:cs typeface="Arial" panose="020B0604020202020204" pitchFamily="34" charset="0"/>
              </a:rPr>
              <a:t>	Glomerulonefritis Inmunotactoide</a:t>
            </a:r>
          </a:p>
          <a:p>
            <a:r>
              <a:rPr lang="es-ES" sz="2400" b="1">
                <a:solidFill>
                  <a:srgbClr val="0000FF"/>
                </a:solidFill>
                <a:cs typeface="Arial" panose="020B0604020202020204" pitchFamily="34" charset="0"/>
              </a:rPr>
              <a:t>	Glomerulonefritis Crioglobulinémica</a:t>
            </a:r>
            <a:endParaRPr lang="es-ES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7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52400" y="1885461"/>
            <a:ext cx="6170946" cy="4322695"/>
            <a:chOff x="810806" y="1582991"/>
            <a:chExt cx="4392930" cy="30772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0331" y="1592579"/>
              <a:ext cx="4373880" cy="30579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5568" y="1587753"/>
              <a:ext cx="4383405" cy="3067685"/>
            </a:xfrm>
            <a:custGeom>
              <a:avLst/>
              <a:gdLst/>
              <a:ahLst/>
              <a:cxnLst/>
              <a:rect l="l" t="t" r="r" b="b"/>
              <a:pathLst>
                <a:path w="4383405" h="3067685">
                  <a:moveTo>
                    <a:pt x="0" y="3067431"/>
                  </a:moveTo>
                  <a:lnTo>
                    <a:pt x="4383405" y="3067431"/>
                  </a:lnTo>
                  <a:lnTo>
                    <a:pt x="4383405" y="0"/>
                  </a:lnTo>
                  <a:lnTo>
                    <a:pt x="0" y="0"/>
                  </a:lnTo>
                  <a:lnTo>
                    <a:pt x="0" y="306743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6584" y="152400"/>
            <a:ext cx="1163693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cs typeface="Arial" panose="020B0604020202020204" pitchFamily="34" charset="0"/>
              </a:rPr>
              <a:t>Grupo de lesiones en el que la lesión se produce por </a:t>
            </a:r>
            <a:r>
              <a:rPr sz="2400">
                <a:cs typeface="Arial" panose="020B0604020202020204" pitchFamily="34" charset="0"/>
              </a:rPr>
              <a:t>depósito de</a:t>
            </a:r>
            <a:r>
              <a:rPr sz="2400" b="1">
                <a:cs typeface="Arial" panose="020B0604020202020204" pitchFamily="34" charset="0"/>
              </a:rPr>
              <a:t> </a:t>
            </a:r>
            <a:r>
              <a:rPr sz="2400" b="1" dirty="0">
                <a:cs typeface="Arial" panose="020B0604020202020204" pitchFamily="34" charset="0"/>
              </a:rPr>
              <a:t>Ig monoclonal (Igm) </a:t>
            </a:r>
            <a:r>
              <a:rPr sz="2400" dirty="0">
                <a:cs typeface="Arial" panose="020B0604020202020204" pitchFamily="34" charset="0"/>
              </a:rPr>
              <a:t>en el tejido.  Por definición podremos identificar la Igm en el tejido renal.</a:t>
            </a:r>
            <a:endParaRPr sz="2400"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>
                <a:cs typeface="Arial" panose="020B0604020202020204" pitchFamily="34" charset="0"/>
              </a:rPr>
              <a:t>La </a:t>
            </a:r>
            <a:r>
              <a:rPr sz="2400" dirty="0">
                <a:cs typeface="Arial" panose="020B0604020202020204" pitchFamily="34" charset="0"/>
              </a:rPr>
              <a:t>localización exacta de los depósitos dependerá de las características físico-químicas de la </a:t>
            </a:r>
            <a:r>
              <a:rPr sz="2400">
                <a:cs typeface="Arial" panose="020B0604020202020204" pitchFamily="34" charset="0"/>
              </a:rPr>
              <a:t>proteína.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477000" y="1900817"/>
            <a:ext cx="5532351" cy="4314022"/>
            <a:chOff x="5328348" y="1599120"/>
            <a:chExt cx="4102735" cy="30740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7936" y="1608582"/>
              <a:ext cx="4083558" cy="30549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33110" y="1603883"/>
              <a:ext cx="4093210" cy="3064510"/>
            </a:xfrm>
            <a:custGeom>
              <a:avLst/>
              <a:gdLst/>
              <a:ahLst/>
              <a:cxnLst/>
              <a:rect l="l" t="t" r="r" b="b"/>
              <a:pathLst>
                <a:path w="4093209" h="3064510">
                  <a:moveTo>
                    <a:pt x="0" y="3064510"/>
                  </a:moveTo>
                  <a:lnTo>
                    <a:pt x="4093083" y="3064510"/>
                  </a:lnTo>
                  <a:lnTo>
                    <a:pt x="4093083" y="0"/>
                  </a:lnTo>
                  <a:lnTo>
                    <a:pt x="0" y="0"/>
                  </a:lnTo>
                  <a:lnTo>
                    <a:pt x="0" y="306451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F33260-B759-7C40-D37A-81B2CECCBA48}"/>
              </a:ext>
            </a:extLst>
          </p:cNvPr>
          <p:cNvSpPr txBox="1"/>
          <p:nvPr/>
        </p:nvSpPr>
        <p:spPr>
          <a:xfrm>
            <a:off x="186086" y="6333220"/>
            <a:ext cx="11725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800" i="1" spc="-195">
                <a:latin typeface="Arial"/>
                <a:cs typeface="Arial"/>
              </a:rPr>
              <a:t>D</a:t>
            </a:r>
            <a:r>
              <a:rPr lang="es-ES" sz="1800" i="1" spc="-60">
                <a:latin typeface="Arial"/>
                <a:cs typeface="Arial"/>
              </a:rPr>
              <a:t>etalle</a:t>
            </a:r>
            <a:r>
              <a:rPr lang="es-ES" sz="1800" i="1">
                <a:latin typeface="Arial"/>
                <a:cs typeface="Arial"/>
              </a:rPr>
              <a:t> </a:t>
            </a:r>
            <a:r>
              <a:rPr lang="es-ES" sz="1800" i="1" spc="-65">
                <a:latin typeface="Arial"/>
                <a:cs typeface="Arial"/>
              </a:rPr>
              <a:t>ultraestructural</a:t>
            </a:r>
            <a:r>
              <a:rPr lang="es-ES" sz="1800" i="1">
                <a:latin typeface="Arial"/>
                <a:cs typeface="Arial"/>
              </a:rPr>
              <a:t> </a:t>
            </a:r>
            <a:r>
              <a:rPr lang="es-ES" sz="1800" i="1" spc="-95">
                <a:latin typeface="Arial"/>
                <a:cs typeface="Arial"/>
              </a:rPr>
              <a:t>de</a:t>
            </a:r>
            <a:r>
              <a:rPr lang="es-ES" sz="1800" i="1" spc="10">
                <a:latin typeface="Arial"/>
                <a:cs typeface="Arial"/>
              </a:rPr>
              <a:t> </a:t>
            </a:r>
            <a:r>
              <a:rPr lang="es-ES" sz="1800" i="1" spc="-75">
                <a:latin typeface="Arial"/>
                <a:cs typeface="Arial"/>
              </a:rPr>
              <a:t>luz</a:t>
            </a:r>
            <a:r>
              <a:rPr lang="es-ES" sz="1800" i="1" spc="15">
                <a:latin typeface="Arial"/>
                <a:cs typeface="Arial"/>
              </a:rPr>
              <a:t> </a:t>
            </a:r>
            <a:r>
              <a:rPr lang="es-ES" sz="1800" i="1" spc="-50">
                <a:latin typeface="Arial"/>
                <a:cs typeface="Arial"/>
              </a:rPr>
              <a:t>capilar</a:t>
            </a:r>
            <a:r>
              <a:rPr lang="es-ES" sz="1800" i="1" spc="-5">
                <a:latin typeface="Arial"/>
                <a:cs typeface="Arial"/>
              </a:rPr>
              <a:t> </a:t>
            </a:r>
            <a:r>
              <a:rPr lang="es-ES" sz="1800" i="1" spc="-60">
                <a:latin typeface="Arial"/>
                <a:cs typeface="Arial"/>
              </a:rPr>
              <a:t>glomerular</a:t>
            </a:r>
            <a:r>
              <a:rPr lang="es-ES" sz="1800" i="1" spc="-10">
                <a:latin typeface="Arial"/>
                <a:cs typeface="Arial"/>
              </a:rPr>
              <a:t> </a:t>
            </a:r>
            <a:r>
              <a:rPr lang="es-ES" sz="1800" i="1" spc="-75">
                <a:latin typeface="Arial"/>
                <a:cs typeface="Arial"/>
              </a:rPr>
              <a:t>(imagen</a:t>
            </a:r>
            <a:r>
              <a:rPr lang="es-ES" sz="1800" i="1" spc="-5">
                <a:latin typeface="Arial"/>
                <a:cs typeface="Arial"/>
              </a:rPr>
              <a:t> </a:t>
            </a:r>
            <a:r>
              <a:rPr lang="es-ES" sz="1800" i="1" spc="-55">
                <a:latin typeface="Arial"/>
                <a:cs typeface="Arial"/>
              </a:rPr>
              <a:t>izquierda)</a:t>
            </a:r>
            <a:r>
              <a:rPr lang="es-ES" sz="1800" i="1" spc="10">
                <a:latin typeface="Arial"/>
                <a:cs typeface="Arial"/>
              </a:rPr>
              <a:t> </a:t>
            </a:r>
            <a:r>
              <a:rPr lang="es-ES" sz="1800" i="1" spc="-70">
                <a:latin typeface="Arial"/>
                <a:cs typeface="Arial"/>
              </a:rPr>
              <a:t>y</a:t>
            </a:r>
            <a:r>
              <a:rPr lang="es-ES" sz="1800" i="1" spc="5">
                <a:latin typeface="Arial"/>
                <a:cs typeface="Arial"/>
              </a:rPr>
              <a:t> </a:t>
            </a:r>
            <a:r>
              <a:rPr lang="es-ES" sz="1800" i="1" spc="-70">
                <a:latin typeface="Arial"/>
                <a:cs typeface="Arial"/>
              </a:rPr>
              <a:t>túbulo</a:t>
            </a:r>
            <a:r>
              <a:rPr lang="es-ES" sz="1800" i="1" spc="15">
                <a:latin typeface="Arial"/>
                <a:cs typeface="Arial"/>
              </a:rPr>
              <a:t> </a:t>
            </a:r>
            <a:r>
              <a:rPr lang="es-ES" sz="1800" i="1" spc="-75">
                <a:latin typeface="Arial"/>
                <a:cs typeface="Arial"/>
              </a:rPr>
              <a:t>(imagen</a:t>
            </a:r>
            <a:r>
              <a:rPr lang="es-ES" sz="1800" i="1" spc="5">
                <a:latin typeface="Arial"/>
                <a:cs typeface="Arial"/>
              </a:rPr>
              <a:t> </a:t>
            </a:r>
            <a:r>
              <a:rPr lang="es-ES" sz="1800" i="1" spc="-85">
                <a:latin typeface="Arial"/>
                <a:cs typeface="Arial"/>
              </a:rPr>
              <a:t>derecha)</a:t>
            </a:r>
            <a:r>
              <a:rPr lang="es-ES" sz="1800" i="1" spc="-5">
                <a:latin typeface="Arial"/>
                <a:cs typeface="Arial"/>
              </a:rPr>
              <a:t> </a:t>
            </a:r>
            <a:r>
              <a:rPr lang="es-ES" sz="1800" i="1" spc="-110">
                <a:latin typeface="Arial"/>
                <a:cs typeface="Arial"/>
              </a:rPr>
              <a:t>sin</a:t>
            </a:r>
            <a:r>
              <a:rPr lang="es-ES" sz="1800" i="1" spc="-10">
                <a:latin typeface="Arial"/>
                <a:cs typeface="Arial"/>
              </a:rPr>
              <a:t> </a:t>
            </a:r>
            <a:r>
              <a:rPr lang="es-ES" sz="1800" i="1" spc="-80">
                <a:latin typeface="Arial"/>
                <a:cs typeface="Arial"/>
              </a:rPr>
              <a:t>alteraciones</a:t>
            </a:r>
            <a:r>
              <a:rPr lang="es-ES" sz="1800" i="1" spc="-10">
                <a:latin typeface="Arial"/>
                <a:cs typeface="Arial"/>
              </a:rPr>
              <a:t> </a:t>
            </a:r>
            <a:r>
              <a:rPr lang="es-ES" sz="1800" i="1" spc="-60">
                <a:latin typeface="Arial"/>
                <a:cs typeface="Arial"/>
              </a:rPr>
              <a:t>significativas</a:t>
            </a:r>
            <a:endParaRPr lang="es-ES"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0040" y="177666"/>
            <a:ext cx="1139469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PROLIFERATIVA CON DEPÓSITOS MONOCLONALES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DE IgG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94552" y="2878691"/>
            <a:ext cx="413461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>
                <a:cs typeface="Microsoft Sans Serif"/>
              </a:rPr>
              <a:t>Las </a:t>
            </a:r>
            <a:r>
              <a:rPr sz="2400" dirty="0">
                <a:cs typeface="Microsoft Sans Serif"/>
              </a:rPr>
              <a:t>luces capilares están  ocluidas a expensas de células mononucleadas</a:t>
            </a:r>
            <a:r>
              <a:rPr sz="2400">
                <a:cs typeface="Microsoft Sans Serif"/>
              </a:rPr>
              <a:t>. </a:t>
            </a:r>
            <a:endParaRPr lang="es-ES" sz="2400"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>
                <a:cs typeface="Microsoft Sans Serif"/>
              </a:rPr>
              <a:t>La  </a:t>
            </a:r>
            <a:r>
              <a:rPr sz="2400" dirty="0">
                <a:cs typeface="Microsoft Sans Serif"/>
              </a:rPr>
              <a:t>matriz mesangial se encuentra incrementada.</a:t>
            </a:r>
            <a:endParaRPr sz="2400">
              <a:cs typeface="Microsoft Sans Serif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084D102-7FC6-6096-618A-379BE89C9443}"/>
              </a:ext>
            </a:extLst>
          </p:cNvPr>
          <p:cNvSpPr txBox="1"/>
          <p:nvPr/>
        </p:nvSpPr>
        <p:spPr>
          <a:xfrm>
            <a:off x="391508" y="892683"/>
            <a:ext cx="11085894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30"/>
              </a:spcBef>
            </a:pPr>
            <a:r>
              <a:rPr lang="es-ES" sz="2400" spc="-175">
                <a:cs typeface="Arial"/>
              </a:rPr>
              <a:t>Se</a:t>
            </a:r>
            <a:r>
              <a:rPr lang="es-ES" sz="2400" spc="-165">
                <a:cs typeface="Arial"/>
              </a:rPr>
              <a:t> </a:t>
            </a:r>
            <a:r>
              <a:rPr lang="es-ES" sz="2400" spc="-95">
                <a:cs typeface="Arial"/>
              </a:rPr>
              <a:t>produce</a:t>
            </a:r>
            <a:r>
              <a:rPr lang="es-ES" sz="2400" spc="-5">
                <a:cs typeface="Arial"/>
              </a:rPr>
              <a:t> </a:t>
            </a:r>
            <a:r>
              <a:rPr lang="es-ES" sz="2400" spc="-80">
                <a:cs typeface="Arial"/>
              </a:rPr>
              <a:t>depósito</a:t>
            </a:r>
            <a:r>
              <a:rPr lang="es-ES" sz="2400" spc="-5">
                <a:cs typeface="Arial"/>
              </a:rPr>
              <a:t> </a:t>
            </a:r>
            <a:r>
              <a:rPr lang="es-ES" sz="2400" spc="-105">
                <a:cs typeface="Arial"/>
              </a:rPr>
              <a:t>de</a:t>
            </a:r>
            <a:r>
              <a:rPr lang="es-ES" sz="2400">
                <a:cs typeface="Arial"/>
              </a:rPr>
              <a:t> </a:t>
            </a:r>
            <a:r>
              <a:rPr lang="es-ES" sz="2400" spc="-10">
                <a:cs typeface="Arial"/>
              </a:rPr>
              <a:t>Ig</a:t>
            </a:r>
            <a:r>
              <a:rPr lang="es-ES" sz="2400" spc="15">
                <a:cs typeface="Arial"/>
              </a:rPr>
              <a:t> </a:t>
            </a:r>
            <a:r>
              <a:rPr lang="es-ES" sz="2400" spc="-105">
                <a:cs typeface="Arial"/>
              </a:rPr>
              <a:t>monoclonales</a:t>
            </a:r>
            <a:r>
              <a:rPr lang="es-ES" sz="2400" spc="-10">
                <a:cs typeface="Arial"/>
              </a:rPr>
              <a:t> </a:t>
            </a:r>
            <a:r>
              <a:rPr lang="es-ES" sz="2400" spc="-145">
                <a:cs typeface="Arial"/>
              </a:rPr>
              <a:t>en</a:t>
            </a:r>
            <a:r>
              <a:rPr lang="es-ES" sz="2400" spc="5">
                <a:cs typeface="Arial"/>
              </a:rPr>
              <a:t> </a:t>
            </a:r>
            <a:r>
              <a:rPr lang="es-ES" sz="2400" spc="-75">
                <a:cs typeface="Arial"/>
              </a:rPr>
              <a:t>el</a:t>
            </a:r>
            <a:r>
              <a:rPr lang="es-ES" sz="2400">
                <a:cs typeface="Arial"/>
              </a:rPr>
              <a:t> </a:t>
            </a:r>
            <a:r>
              <a:rPr lang="es-ES" sz="2400" spc="-75">
                <a:cs typeface="Arial"/>
              </a:rPr>
              <a:t>glomérulo</a:t>
            </a:r>
            <a:r>
              <a:rPr lang="es-ES" sz="2400" spc="-5">
                <a:cs typeface="Arial"/>
              </a:rPr>
              <a:t> </a:t>
            </a:r>
            <a:r>
              <a:rPr lang="es-ES" sz="2400" spc="-114">
                <a:cs typeface="Arial"/>
              </a:rPr>
              <a:t>causando</a:t>
            </a:r>
            <a:r>
              <a:rPr lang="es-ES" sz="2400" spc="10">
                <a:cs typeface="Arial"/>
              </a:rPr>
              <a:t> </a:t>
            </a:r>
            <a:r>
              <a:rPr lang="es-ES" sz="2400" spc="-80">
                <a:cs typeface="Arial"/>
              </a:rPr>
              <a:t>activación</a:t>
            </a:r>
            <a:r>
              <a:rPr lang="es-ES" sz="2400" spc="5">
                <a:cs typeface="Arial"/>
              </a:rPr>
              <a:t> </a:t>
            </a:r>
            <a:r>
              <a:rPr lang="es-ES" sz="2400" spc="-75">
                <a:cs typeface="Arial"/>
              </a:rPr>
              <a:t>del</a:t>
            </a:r>
            <a:r>
              <a:rPr lang="es-ES" sz="2400" spc="5">
                <a:cs typeface="Arial"/>
              </a:rPr>
              <a:t> </a:t>
            </a:r>
            <a:r>
              <a:rPr lang="es-ES" sz="2400" spc="-110">
                <a:cs typeface="Arial"/>
              </a:rPr>
              <a:t>complemento</a:t>
            </a:r>
            <a:r>
              <a:rPr lang="es-ES" sz="2400" spc="-10">
                <a:cs typeface="Arial"/>
              </a:rPr>
              <a:t> </a:t>
            </a:r>
            <a:r>
              <a:rPr lang="es-ES" sz="2400" spc="-120">
                <a:cs typeface="Arial"/>
              </a:rPr>
              <a:t>que</a:t>
            </a:r>
            <a:r>
              <a:rPr lang="es-ES" sz="2400" spc="5">
                <a:cs typeface="Arial"/>
              </a:rPr>
              <a:t> </a:t>
            </a:r>
            <a:r>
              <a:rPr lang="es-ES" sz="2400" spc="-100">
                <a:cs typeface="Arial"/>
              </a:rPr>
              <a:t>estimula</a:t>
            </a:r>
            <a:r>
              <a:rPr lang="es-ES" sz="2400" spc="-10">
                <a:cs typeface="Arial"/>
              </a:rPr>
              <a:t> </a:t>
            </a:r>
            <a:r>
              <a:rPr lang="es-ES" sz="2400" spc="-40">
                <a:cs typeface="Arial"/>
              </a:rPr>
              <a:t>la</a:t>
            </a:r>
            <a:r>
              <a:rPr lang="es-ES" sz="2400" spc="5">
                <a:cs typeface="Arial"/>
              </a:rPr>
              <a:t> </a:t>
            </a:r>
            <a:r>
              <a:rPr lang="es-ES" sz="2400" spc="-75">
                <a:cs typeface="Arial"/>
              </a:rPr>
              <a:t>inflamación</a:t>
            </a:r>
            <a:r>
              <a:rPr lang="es-ES" sz="2400" spc="5">
                <a:cs typeface="Arial"/>
              </a:rPr>
              <a:t> </a:t>
            </a:r>
            <a:r>
              <a:rPr lang="es-ES" sz="2400" spc="-75">
                <a:cs typeface="Arial"/>
              </a:rPr>
              <a:t>y</a:t>
            </a:r>
            <a:r>
              <a:rPr lang="es-ES" sz="2400">
                <a:cs typeface="Arial"/>
              </a:rPr>
              <a:t> </a:t>
            </a:r>
            <a:r>
              <a:rPr lang="es-ES" sz="2400" spc="-55">
                <a:cs typeface="Arial"/>
              </a:rPr>
              <a:t>proliferación</a:t>
            </a:r>
            <a:r>
              <a:rPr lang="es-ES" sz="2400" spc="10">
                <a:cs typeface="Arial"/>
              </a:rPr>
              <a:t> </a:t>
            </a:r>
            <a:r>
              <a:rPr lang="es-ES" sz="2400" spc="-75">
                <a:cs typeface="Arial"/>
              </a:rPr>
              <a:t>celular</a:t>
            </a:r>
            <a:r>
              <a:rPr lang="es-ES" sz="2400" spc="10">
                <a:cs typeface="Arial"/>
              </a:rPr>
              <a:t> </a:t>
            </a:r>
            <a:r>
              <a:rPr lang="es-ES" sz="2400" spc="-75">
                <a:cs typeface="Arial"/>
              </a:rPr>
              <a:t>glomerular.</a:t>
            </a:r>
          </a:p>
          <a:p>
            <a:pPr>
              <a:lnSpc>
                <a:spcPct val="100000"/>
              </a:lnSpc>
              <a:spcBef>
                <a:spcPts val="1030"/>
              </a:spcBef>
            </a:pPr>
            <a:r>
              <a:rPr lang="es-ES" sz="2400">
                <a:cs typeface="Arial"/>
              </a:rPr>
              <a:t>El patrón de afectación glomerular más frecuente es  de membranoproliferativa</a:t>
            </a:r>
          </a:p>
        </p:txBody>
      </p:sp>
      <p:cxnSp>
        <p:nvCxnSpPr>
          <p:cNvPr id="37" name="10 Conector recto">
            <a:extLst>
              <a:ext uri="{FF2B5EF4-FFF2-40B4-BE49-F238E27FC236}">
                <a16:creationId xmlns:a16="http://schemas.microsoft.com/office/drawing/2014/main" id="{544EC9FF-11F6-C700-5560-3AA8FB17AE97}"/>
              </a:ext>
            </a:extLst>
          </p:cNvPr>
          <p:cNvCxnSpPr>
            <a:cxnSpLocks/>
          </p:cNvCxnSpPr>
          <p:nvPr/>
        </p:nvCxnSpPr>
        <p:spPr>
          <a:xfrm>
            <a:off x="815568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D89B3D90-B0F5-2679-E1FB-3F189E40A866}"/>
              </a:ext>
            </a:extLst>
          </p:cNvPr>
          <p:cNvGrpSpPr/>
          <p:nvPr/>
        </p:nvGrpSpPr>
        <p:grpSpPr>
          <a:xfrm>
            <a:off x="5079050" y="2550969"/>
            <a:ext cx="5539103" cy="4154631"/>
            <a:chOff x="175897" y="2552319"/>
            <a:chExt cx="3479038" cy="2609469"/>
          </a:xfrm>
        </p:grpSpPr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0410DFB1-AD24-4F5B-5102-F75FDC5F45C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897" y="2557145"/>
              <a:ext cx="3479038" cy="2604643"/>
            </a:xfrm>
            <a:prstGeom prst="rect">
              <a:avLst/>
            </a:prstGeom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666F7DB3-AD7E-827B-D97F-A9BA6C02E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6255" y="2722689"/>
              <a:ext cx="318136" cy="385889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8B98F049-CABA-6777-4886-54A564E86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898" y="2552319"/>
              <a:ext cx="318136" cy="385889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19DB7210-7428-0E4B-0015-6DFFCB418F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0575" y="2927431"/>
              <a:ext cx="318136" cy="385889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F42891D5-8BDA-475B-EA93-F9A609021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9388" y="3361896"/>
              <a:ext cx="318136" cy="385889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3D37765-D6E4-7E37-4C8F-F8B0D7EF756F}"/>
              </a:ext>
            </a:extLst>
          </p:cNvPr>
          <p:cNvSpPr txBox="1"/>
          <p:nvPr/>
        </p:nvSpPr>
        <p:spPr>
          <a:xfrm>
            <a:off x="9542590" y="6309144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H&amp;E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3">
            <a:extLst>
              <a:ext uri="{FF2B5EF4-FFF2-40B4-BE49-F238E27FC236}">
                <a16:creationId xmlns:a16="http://schemas.microsoft.com/office/drawing/2014/main" id="{D91A508D-A147-13E0-90C1-708AB1D992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721" y="891812"/>
            <a:ext cx="5303309" cy="4224808"/>
          </a:xfrm>
          <a:prstGeom prst="rect">
            <a:avLst/>
          </a:prstGeom>
        </p:spPr>
      </p:pic>
      <p:sp>
        <p:nvSpPr>
          <p:cNvPr id="4" name="object 14">
            <a:extLst>
              <a:ext uri="{FF2B5EF4-FFF2-40B4-BE49-F238E27FC236}">
                <a16:creationId xmlns:a16="http://schemas.microsoft.com/office/drawing/2014/main" id="{B9C7BCBC-8E08-A8F5-0562-0D80DA9E4440}"/>
              </a:ext>
            </a:extLst>
          </p:cNvPr>
          <p:cNvSpPr/>
          <p:nvPr/>
        </p:nvSpPr>
        <p:spPr>
          <a:xfrm>
            <a:off x="457199" y="889134"/>
            <a:ext cx="5308157" cy="4230164"/>
          </a:xfrm>
          <a:custGeom>
            <a:avLst/>
            <a:gdLst/>
            <a:ahLst/>
            <a:cxnLst/>
            <a:rect l="l" t="t" r="r" b="b"/>
            <a:pathLst>
              <a:path w="3476625" h="2607945">
                <a:moveTo>
                  <a:pt x="0" y="2607818"/>
                </a:moveTo>
                <a:lnTo>
                  <a:pt x="3476625" y="2607818"/>
                </a:lnTo>
                <a:lnTo>
                  <a:pt x="3476625" y="0"/>
                </a:lnTo>
                <a:lnTo>
                  <a:pt x="0" y="0"/>
                </a:lnTo>
                <a:lnTo>
                  <a:pt x="0" y="260781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15">
            <a:extLst>
              <a:ext uri="{FF2B5EF4-FFF2-40B4-BE49-F238E27FC236}">
                <a16:creationId xmlns:a16="http://schemas.microsoft.com/office/drawing/2014/main" id="{F0357F75-A84D-D20F-15F5-07FB28C17F4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7939" y="4470818"/>
            <a:ext cx="180526" cy="257083"/>
          </a:xfrm>
          <a:prstGeom prst="rect">
            <a:avLst/>
          </a:prstGeom>
        </p:spPr>
      </p:pic>
      <p:pic>
        <p:nvPicPr>
          <p:cNvPr id="6" name="object 16">
            <a:extLst>
              <a:ext uri="{FF2B5EF4-FFF2-40B4-BE49-F238E27FC236}">
                <a16:creationId xmlns:a16="http://schemas.microsoft.com/office/drawing/2014/main" id="{3ADFEA37-DD94-4498-BC2F-3F044CB72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4643" y="1574934"/>
            <a:ext cx="274956" cy="262235"/>
          </a:xfrm>
          <a:prstGeom prst="rect">
            <a:avLst/>
          </a:prstGeom>
        </p:spPr>
      </p:pic>
      <p:pic>
        <p:nvPicPr>
          <p:cNvPr id="7" name="object 17">
            <a:extLst>
              <a:ext uri="{FF2B5EF4-FFF2-40B4-BE49-F238E27FC236}">
                <a16:creationId xmlns:a16="http://schemas.microsoft.com/office/drawing/2014/main" id="{ED836086-4EA9-AE0D-AD49-E4FE177B8E2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26401" y="4457833"/>
            <a:ext cx="180524" cy="25729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93D7D6-BC54-D0EA-8A2C-6F88359BF1C5}"/>
              </a:ext>
            </a:extLst>
          </p:cNvPr>
          <p:cNvSpPr txBox="1"/>
          <p:nvPr/>
        </p:nvSpPr>
        <p:spPr>
          <a:xfrm>
            <a:off x="304801" y="5246138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Presencia de dobles contornos (flecha negra) e hipercelularidad endocapilar (flecha roja)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AD4874-EA12-00A7-6517-945035E89B88}"/>
              </a:ext>
            </a:extLst>
          </p:cNvPr>
          <p:cNvSpPr txBox="1"/>
          <p:nvPr/>
        </p:nvSpPr>
        <p:spPr>
          <a:xfrm>
            <a:off x="4958915" y="4715130"/>
            <a:ext cx="5409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PAS</a:t>
            </a:r>
          </a:p>
        </p:txBody>
      </p:sp>
      <p:grpSp>
        <p:nvGrpSpPr>
          <p:cNvPr id="9" name="object 18">
            <a:extLst>
              <a:ext uri="{FF2B5EF4-FFF2-40B4-BE49-F238E27FC236}">
                <a16:creationId xmlns:a16="http://schemas.microsoft.com/office/drawing/2014/main" id="{BDF7D137-5DF8-5D74-CE89-B78D9C34EE44}"/>
              </a:ext>
            </a:extLst>
          </p:cNvPr>
          <p:cNvGrpSpPr/>
          <p:nvPr/>
        </p:nvGrpSpPr>
        <p:grpSpPr>
          <a:xfrm>
            <a:off x="6132576" y="907422"/>
            <a:ext cx="5208650" cy="4209198"/>
            <a:chOff x="8216836" y="2542476"/>
            <a:chExt cx="3492500" cy="2623820"/>
          </a:xfrm>
        </p:grpSpPr>
        <p:pic>
          <p:nvPicPr>
            <p:cNvPr id="11" name="object 19">
              <a:extLst>
                <a:ext uri="{FF2B5EF4-FFF2-40B4-BE49-F238E27FC236}">
                  <a16:creationId xmlns:a16="http://schemas.microsoft.com/office/drawing/2014/main" id="{3A7ED015-6B08-014D-20EA-E877AA3219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6297" y="2552065"/>
              <a:ext cx="3473196" cy="2604643"/>
            </a:xfrm>
            <a:prstGeom prst="rect">
              <a:avLst/>
            </a:prstGeom>
          </p:spPr>
        </p:pic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0235AF9B-FF89-CB78-A025-9A471DD3D1A8}"/>
                </a:ext>
              </a:extLst>
            </p:cNvPr>
            <p:cNvSpPr/>
            <p:nvPr/>
          </p:nvSpPr>
          <p:spPr>
            <a:xfrm>
              <a:off x="8221598" y="2547239"/>
              <a:ext cx="3482975" cy="2614295"/>
            </a:xfrm>
            <a:custGeom>
              <a:avLst/>
              <a:gdLst/>
              <a:ahLst/>
              <a:cxnLst/>
              <a:rect l="l" t="t" r="r" b="b"/>
              <a:pathLst>
                <a:path w="3482975" h="2614295">
                  <a:moveTo>
                    <a:pt x="0" y="2614168"/>
                  </a:moveTo>
                  <a:lnTo>
                    <a:pt x="3482721" y="2614168"/>
                  </a:lnTo>
                  <a:lnTo>
                    <a:pt x="3482721" y="0"/>
                  </a:lnTo>
                  <a:lnTo>
                    <a:pt x="0" y="0"/>
                  </a:lnTo>
                  <a:lnTo>
                    <a:pt x="0" y="261416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21">
              <a:extLst>
                <a:ext uri="{FF2B5EF4-FFF2-40B4-BE49-F238E27FC236}">
                  <a16:creationId xmlns:a16="http://schemas.microsoft.com/office/drawing/2014/main" id="{9B484D16-B906-0A4A-B216-36862E14A31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85224" y="3075940"/>
              <a:ext cx="167513" cy="180086"/>
            </a:xfrm>
            <a:prstGeom prst="rect">
              <a:avLst/>
            </a:prstGeom>
          </p:spPr>
        </p:pic>
        <p:pic>
          <p:nvPicPr>
            <p:cNvPr id="14" name="object 22">
              <a:extLst>
                <a:ext uri="{FF2B5EF4-FFF2-40B4-BE49-F238E27FC236}">
                  <a16:creationId xmlns:a16="http://schemas.microsoft.com/office/drawing/2014/main" id="{4BD37E1E-8782-81FE-8764-45C0F1208DA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65463" y="3322193"/>
              <a:ext cx="167512" cy="179959"/>
            </a:xfrm>
            <a:prstGeom prst="rect">
              <a:avLst/>
            </a:prstGeom>
          </p:spPr>
        </p:pic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01AC8CC3-BB7D-A304-D69E-4BAA11BE6ED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96372" y="2667254"/>
              <a:ext cx="180212" cy="161671"/>
            </a:xfrm>
            <a:prstGeom prst="rect">
              <a:avLst/>
            </a:prstGeom>
          </p:spPr>
        </p:pic>
        <p:pic>
          <p:nvPicPr>
            <p:cNvPr id="16" name="object 24">
              <a:extLst>
                <a:ext uri="{FF2B5EF4-FFF2-40B4-BE49-F238E27FC236}">
                  <a16:creationId xmlns:a16="http://schemas.microsoft.com/office/drawing/2014/main" id="{ECF70448-8617-57D0-4468-3DD844F5B97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29391" y="4211320"/>
              <a:ext cx="210311" cy="225932"/>
            </a:xfrm>
            <a:prstGeom prst="rect">
              <a:avLst/>
            </a:prstGeom>
          </p:spPr>
        </p:pic>
        <p:pic>
          <p:nvPicPr>
            <p:cNvPr id="17" name="object 25">
              <a:extLst>
                <a:ext uri="{FF2B5EF4-FFF2-40B4-BE49-F238E27FC236}">
                  <a16:creationId xmlns:a16="http://schemas.microsoft.com/office/drawing/2014/main" id="{BCEE441E-394B-F312-D4D0-89AC075E833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64672" y="2673350"/>
              <a:ext cx="226568" cy="210312"/>
            </a:xfrm>
            <a:prstGeom prst="rect">
              <a:avLst/>
            </a:prstGeom>
          </p:spPr>
        </p:pic>
      </p:grpSp>
      <p:sp>
        <p:nvSpPr>
          <p:cNvPr id="18" name="object 31">
            <a:extLst>
              <a:ext uri="{FF2B5EF4-FFF2-40B4-BE49-F238E27FC236}">
                <a16:creationId xmlns:a16="http://schemas.microsoft.com/office/drawing/2014/main" id="{E349C662-31E7-8916-176A-8D93F7AD718D}"/>
              </a:ext>
            </a:extLst>
          </p:cNvPr>
          <p:cNvSpPr txBox="1"/>
          <p:nvPr/>
        </p:nvSpPr>
        <p:spPr>
          <a:xfrm>
            <a:off x="6132100" y="5156334"/>
            <a:ext cx="57150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/>
              <a:t>Membrana </a:t>
            </a:r>
            <a:r>
              <a:rPr sz="2400" dirty="0"/>
              <a:t>basal glomerular  desflecada con “spikes” </a:t>
            </a:r>
            <a:r>
              <a:rPr sz="2400"/>
              <a:t>segmentarios irregulares</a:t>
            </a:r>
            <a:r>
              <a:rPr lang="es-ES" sz="2400"/>
              <a:t> (flecha roja)</a:t>
            </a:r>
            <a:r>
              <a:rPr sz="2400"/>
              <a:t>. En </a:t>
            </a:r>
            <a:r>
              <a:rPr sz="2400" dirty="0"/>
              <a:t>otras zonas la membrana basal glomerular </a:t>
            </a:r>
            <a:r>
              <a:rPr sz="2400"/>
              <a:t>es  normal</a:t>
            </a:r>
            <a:r>
              <a:rPr lang="es-ES" sz="2400"/>
              <a:t> (flecha)</a:t>
            </a:r>
            <a:endParaRPr sz="240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CE48752-930D-0935-3B16-A705CE9A571A}"/>
              </a:ext>
            </a:extLst>
          </p:cNvPr>
          <p:cNvSpPr txBox="1"/>
          <p:nvPr/>
        </p:nvSpPr>
        <p:spPr>
          <a:xfrm>
            <a:off x="10383461" y="4699134"/>
            <a:ext cx="6676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Plata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5C22E80-51E5-1314-A3B3-0AF5BD49118E}"/>
              </a:ext>
            </a:extLst>
          </p:cNvPr>
          <p:cNvSpPr txBox="1"/>
          <p:nvPr/>
        </p:nvSpPr>
        <p:spPr>
          <a:xfrm>
            <a:off x="820040" y="76200"/>
            <a:ext cx="1051408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PROLIFERATIVA CON DEPÓSITOS MONOCLONALES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DE IgG</a:t>
            </a:r>
          </a:p>
        </p:txBody>
      </p:sp>
      <p:cxnSp>
        <p:nvCxnSpPr>
          <p:cNvPr id="23" name="10 Conector recto">
            <a:extLst>
              <a:ext uri="{FF2B5EF4-FFF2-40B4-BE49-F238E27FC236}">
                <a16:creationId xmlns:a16="http://schemas.microsoft.com/office/drawing/2014/main" id="{413B08CF-9645-CFBC-E443-5CBF82A2A9CF}"/>
              </a:ext>
            </a:extLst>
          </p:cNvPr>
          <p:cNvCxnSpPr>
            <a:cxnSpLocks/>
          </p:cNvCxnSpPr>
          <p:nvPr/>
        </p:nvCxnSpPr>
        <p:spPr>
          <a:xfrm>
            <a:off x="815568" y="584334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8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142" y="2323015"/>
            <a:ext cx="4594733" cy="3446017"/>
            <a:chOff x="224142" y="1696847"/>
            <a:chExt cx="4594733" cy="344601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142" y="1696847"/>
              <a:ext cx="4594733" cy="344601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59326" y="4608436"/>
              <a:ext cx="753745" cy="369570"/>
            </a:xfrm>
            <a:custGeom>
              <a:avLst/>
              <a:gdLst/>
              <a:ahLst/>
              <a:cxnLst/>
              <a:rect l="l" t="t" r="r" b="b"/>
              <a:pathLst>
                <a:path w="753745" h="369570">
                  <a:moveTo>
                    <a:pt x="0" y="369328"/>
                  </a:moveTo>
                  <a:lnTo>
                    <a:pt x="753541" y="369328"/>
                  </a:lnTo>
                  <a:lnTo>
                    <a:pt x="753541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57611" y="152400"/>
            <a:ext cx="1089832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PROLIFERATIVA CON DEPÓSITOS MONOCLONALES </a:t>
            </a:r>
            <a:r>
              <a:rPr sz="2400" b="1">
                <a:solidFill>
                  <a:srgbClr val="0000FF"/>
                </a:solidFill>
                <a:latin typeface="Calibri" panose="020F0502020204030204" pitchFamily="34" charset="0"/>
              </a:rPr>
              <a:t>DE IgG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4340" y="2323015"/>
            <a:ext cx="3238880" cy="344271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97240" y="2323015"/>
            <a:ext cx="3054985" cy="3442715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645666" y="2445569"/>
            <a:ext cx="1190625" cy="3232150"/>
            <a:chOff x="1645666" y="1844801"/>
            <a:chExt cx="1190625" cy="323215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666" y="1844801"/>
              <a:ext cx="223265" cy="2468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676905" y="4813934"/>
              <a:ext cx="159385" cy="262890"/>
            </a:xfrm>
            <a:custGeom>
              <a:avLst/>
              <a:gdLst/>
              <a:ahLst/>
              <a:cxnLst/>
              <a:rect l="l" t="t" r="r" b="b"/>
              <a:pathLst>
                <a:path w="159385" h="262889">
                  <a:moveTo>
                    <a:pt x="74294" y="0"/>
                  </a:moveTo>
                  <a:lnTo>
                    <a:pt x="0" y="84708"/>
                  </a:lnTo>
                  <a:lnTo>
                    <a:pt x="39750" y="82041"/>
                  </a:lnTo>
                  <a:lnTo>
                    <a:pt x="51435" y="262508"/>
                  </a:lnTo>
                  <a:lnTo>
                    <a:pt x="130937" y="257301"/>
                  </a:lnTo>
                  <a:lnTo>
                    <a:pt x="119252" y="76962"/>
                  </a:lnTo>
                  <a:lnTo>
                    <a:pt x="159004" y="74294"/>
                  </a:lnTo>
                  <a:lnTo>
                    <a:pt x="74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25" name="10 Conector recto">
            <a:extLst>
              <a:ext uri="{FF2B5EF4-FFF2-40B4-BE49-F238E27FC236}">
                <a16:creationId xmlns:a16="http://schemas.microsoft.com/office/drawing/2014/main" id="{93DCAAE7-529D-574F-4D8B-858D66F5B0CB}"/>
              </a:ext>
            </a:extLst>
          </p:cNvPr>
          <p:cNvCxnSpPr>
            <a:cxnSpLocks/>
          </p:cNvCxnSpPr>
          <p:nvPr/>
        </p:nvCxnSpPr>
        <p:spPr>
          <a:xfrm>
            <a:off x="838200" y="67571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31A7421-BD18-AB7A-2206-09544DC06AD3}"/>
              </a:ext>
            </a:extLst>
          </p:cNvPr>
          <p:cNvSpPr txBox="1"/>
          <p:nvPr/>
        </p:nvSpPr>
        <p:spPr>
          <a:xfrm>
            <a:off x="218046" y="5867400"/>
            <a:ext cx="11600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/>
              <a:t>Depósito de IgG monoclonal lambda con patrón parietal granular (flecha roja) y con depósitos subendoteliales (flecha blanca)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2498346-537E-5D9B-0B86-4CFD6D9AF88F}"/>
              </a:ext>
            </a:extLst>
          </p:cNvPr>
          <p:cNvSpPr txBox="1"/>
          <p:nvPr/>
        </p:nvSpPr>
        <p:spPr>
          <a:xfrm>
            <a:off x="533400" y="762000"/>
            <a:ext cx="10744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u="sng"/>
              <a:t>Inmunofluorescencia directa (IFD)</a:t>
            </a:r>
          </a:p>
          <a:p>
            <a:r>
              <a:rPr lang="es-ES" sz="2000"/>
              <a:t>Esencial en el diagnóstico. Debe mostrar depósitos de cadena ligera monoclonal (kappa o lambda) y cadena pesada (IgG la más frecuente, pero también  puede presentar IgM o IgA). Los depósitos se suelen localizar en mesangio y paredes capilares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587BE9-EF90-EB30-45BB-AD9825E05423}"/>
              </a:ext>
            </a:extLst>
          </p:cNvPr>
          <p:cNvSpPr txBox="1"/>
          <p:nvPr/>
        </p:nvSpPr>
        <p:spPr>
          <a:xfrm>
            <a:off x="8610600" y="5280833"/>
            <a:ext cx="10675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Lambda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EE4C73-203C-1C2C-B960-6EC1B8BAEF2C}"/>
              </a:ext>
            </a:extLst>
          </p:cNvPr>
          <p:cNvSpPr txBox="1"/>
          <p:nvPr/>
        </p:nvSpPr>
        <p:spPr>
          <a:xfrm>
            <a:off x="5157501" y="5212884"/>
            <a:ext cx="8622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s-ES" sz="1800" b="1">
                <a:latin typeface="Calibri"/>
                <a:cs typeface="Calibri"/>
              </a:rPr>
              <a:t>Kappa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818B17-E127-5520-95DC-50F8F4CD982A}"/>
              </a:ext>
            </a:extLst>
          </p:cNvPr>
          <p:cNvSpPr txBox="1"/>
          <p:nvPr/>
        </p:nvSpPr>
        <p:spPr>
          <a:xfrm>
            <a:off x="3868634" y="5189641"/>
            <a:ext cx="5351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b="1">
                <a:latin typeface="Calibri"/>
                <a:cs typeface="Calibri"/>
              </a:rPr>
              <a:t>IgG</a:t>
            </a:r>
            <a:endParaRPr lang="es-ES" sz="1800" b="1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316" y="173348"/>
            <a:ext cx="1019302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GLOMERULONEFRITIS PROLIFERATIVA CON DEPÓSITOS MONOCLONALES DE IgG</a:t>
            </a:r>
            <a:endParaRPr sz="24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4177" y="1667889"/>
            <a:ext cx="3900170" cy="3378835"/>
            <a:chOff x="62702" y="1916048"/>
            <a:chExt cx="3900170" cy="3378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02" y="1916048"/>
              <a:ext cx="3899662" cy="33787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01" y="2380868"/>
              <a:ext cx="221053" cy="2529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5993" y="3161029"/>
              <a:ext cx="221106" cy="2531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1133" y="2435478"/>
              <a:ext cx="221056" cy="25298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179826" y="1662810"/>
            <a:ext cx="4042410" cy="3378835"/>
            <a:chOff x="4078351" y="1910969"/>
            <a:chExt cx="4042410" cy="337883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8351" y="1910969"/>
              <a:ext cx="4042029" cy="33787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3411" y="4373372"/>
              <a:ext cx="220980" cy="25311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8335646" y="1660523"/>
            <a:ext cx="3856354" cy="3381375"/>
            <a:chOff x="8234171" y="1908682"/>
            <a:chExt cx="3856354" cy="338137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4171" y="1908682"/>
              <a:ext cx="3856354" cy="3380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5256" y="3817747"/>
              <a:ext cx="221107" cy="2531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46713" y="4157217"/>
              <a:ext cx="221106" cy="25298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321005" y="5257800"/>
            <a:ext cx="352759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/>
              <a:t>Depósitos </a:t>
            </a:r>
            <a:r>
              <a:rPr sz="2000"/>
              <a:t>parietal subendotelial</a:t>
            </a:r>
            <a:r>
              <a:rPr lang="es-ES" sz="2000"/>
              <a:t> (flecha roja)</a:t>
            </a:r>
            <a:r>
              <a:rPr sz="2000"/>
              <a:t>.</a:t>
            </a:r>
          </a:p>
          <a:p>
            <a:pPr marL="12700">
              <a:lnSpc>
                <a:spcPct val="100000"/>
              </a:lnSpc>
            </a:pPr>
            <a:r>
              <a:rPr sz="2000"/>
              <a:t>Pedicelos preservados</a:t>
            </a:r>
            <a:r>
              <a:rPr lang="es-ES" sz="2000"/>
              <a:t> (flecha blanca)</a:t>
            </a:r>
            <a:endParaRPr sz="2000"/>
          </a:p>
        </p:txBody>
      </p:sp>
      <p:sp>
        <p:nvSpPr>
          <p:cNvPr id="17" name="object 17"/>
          <p:cNvSpPr txBox="1"/>
          <p:nvPr/>
        </p:nvSpPr>
        <p:spPr>
          <a:xfrm>
            <a:off x="8415276" y="5310173"/>
            <a:ext cx="3776724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731645" algn="l"/>
              </a:tabLst>
            </a:pPr>
            <a:r>
              <a:rPr sz="2000"/>
              <a:t>Electrodensidad</a:t>
            </a:r>
            <a:r>
              <a:rPr lang="es-ES" sz="2000"/>
              <a:t> </a:t>
            </a:r>
            <a:r>
              <a:rPr sz="2000"/>
              <a:t>homogénea</a:t>
            </a:r>
            <a:r>
              <a:rPr lang="es-ES" sz="2000"/>
              <a:t> sin </a:t>
            </a:r>
            <a:r>
              <a:rPr sz="2000"/>
              <a:t>estructuras </a:t>
            </a:r>
            <a:r>
              <a:rPr sz="2000" dirty="0"/>
              <a:t>fibrilares ni microtúbulos</a:t>
            </a:r>
            <a:endParaRPr sz="2000"/>
          </a:p>
        </p:txBody>
      </p:sp>
      <p:cxnSp>
        <p:nvCxnSpPr>
          <p:cNvPr id="19" name="10 Conector recto">
            <a:extLst>
              <a:ext uri="{FF2B5EF4-FFF2-40B4-BE49-F238E27FC236}">
                <a16:creationId xmlns:a16="http://schemas.microsoft.com/office/drawing/2014/main" id="{22E9109C-21FB-641E-A4D3-4A8F87821A61}"/>
              </a:ext>
            </a:extLst>
          </p:cNvPr>
          <p:cNvCxnSpPr>
            <a:cxnSpLocks/>
          </p:cNvCxnSpPr>
          <p:nvPr/>
        </p:nvCxnSpPr>
        <p:spPr>
          <a:xfrm>
            <a:off x="828900" y="685800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64E5F41-FD84-979C-C7D4-61F964614A5F}"/>
              </a:ext>
            </a:extLst>
          </p:cNvPr>
          <p:cNvSpPr txBox="1"/>
          <p:nvPr/>
        </p:nvSpPr>
        <p:spPr>
          <a:xfrm>
            <a:off x="941984" y="838200"/>
            <a:ext cx="2713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u="sng">
                <a:latin typeface="+mj-lt"/>
              </a:rPr>
              <a:t>Microscopía electrónica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D2D9817-DB08-0DC0-5955-CD6CF37C55DC}"/>
              </a:ext>
            </a:extLst>
          </p:cNvPr>
          <p:cNvSpPr txBox="1"/>
          <p:nvPr/>
        </p:nvSpPr>
        <p:spPr>
          <a:xfrm>
            <a:off x="76200" y="5150584"/>
            <a:ext cx="40829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Depósitos mesangiales y paramesangiales (flecha roja).</a:t>
            </a:r>
          </a:p>
          <a:p>
            <a:r>
              <a:rPr lang="es-ES" sz="2000"/>
              <a:t>Pared capilar con podocitos preservados, sin depósitos (flecha blanca)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73DA05D9-BD2D-AE24-3B83-C7637437DBF4}"/>
              </a:ext>
            </a:extLst>
          </p:cNvPr>
          <p:cNvSpPr/>
          <p:nvPr/>
        </p:nvSpPr>
        <p:spPr>
          <a:xfrm>
            <a:off x="289702" y="3432967"/>
            <a:ext cx="381000" cy="25298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108275B2-3B86-E17E-5678-E573A6B28767}"/>
              </a:ext>
            </a:extLst>
          </p:cNvPr>
          <p:cNvSpPr/>
          <p:nvPr/>
        </p:nvSpPr>
        <p:spPr>
          <a:xfrm>
            <a:off x="6785866" y="2786378"/>
            <a:ext cx="381000" cy="25298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1550</Words>
  <Application>Microsoft Office PowerPoint</Application>
  <PresentationFormat>Panorámica</PresentationFormat>
  <Paragraphs>212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Arial</vt:lpstr>
      <vt:lpstr>Calibri</vt:lpstr>
      <vt:lpstr>Microsoft Sans Serif</vt:lpstr>
      <vt:lpstr>Times New Roman</vt:lpstr>
      <vt:lpstr>Trebuchet MS</vt:lpstr>
      <vt:lpstr>Wingdings</vt:lpstr>
      <vt:lpstr>Office Theme</vt:lpstr>
      <vt:lpstr>Presentación de PowerPoint</vt:lpstr>
      <vt:lpstr>Nefropatía Asociada a Gammapatía Monoclonal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GLOMERULONEFRITIS CRIOGLOBULINÉMICA</vt:lpstr>
      <vt:lpstr>GLOMERULONEFRITIS CRIOGLOBULINÉMICA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LESIÓN POR MECANISMO DIRECTO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Goma Gallego, Montserrat</dc:creator>
  <cp:lastModifiedBy>victor lorenzo sellares</cp:lastModifiedBy>
  <cp:revision>1</cp:revision>
  <dcterms:created xsi:type="dcterms:W3CDTF">2023-03-30T16:35:16Z</dcterms:created>
  <dcterms:modified xsi:type="dcterms:W3CDTF">2023-04-18T10:08:19Z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2023-03-30T00:00:00Z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2023-03-30T00:00:00Z</vt:filetime>
  </property>
</Properties>
</file>