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4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FA4"/>
    <a:srgbClr val="EEC600"/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4" autoAdjust="0"/>
    <p:restoredTop sz="95810"/>
  </p:normalViewPr>
  <p:slideViewPr>
    <p:cSldViewPr snapToGrid="0" showGuides="1">
      <p:cViewPr varScale="1">
        <p:scale>
          <a:sx n="130" d="100"/>
          <a:sy n="130" d="100"/>
        </p:scale>
        <p:origin x="204" y="114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LLES, MONTSERRAT (ELS-BCL)" userId="ab390bab-315b-48e0-8884-b99fca61edd7" providerId="ADAL" clId="{02A5D49C-AFEE-42F6-BF6C-080766747A28}"/>
    <pc:docChg chg="undo redo custSel addSld delSld modSld sldOrd addMainMaster delMainMaster modMainMaster">
      <pc:chgData name="MIRALLES, MONTSERRAT (ELS-BCL)" userId="ab390bab-315b-48e0-8884-b99fca61edd7" providerId="ADAL" clId="{02A5D49C-AFEE-42F6-BF6C-080766747A28}" dt="2026-06-25T11:30:46.799" v="1652" actId="47"/>
      <pc:docMkLst>
        <pc:docMk/>
      </pc:docMkLst>
      <pc:sldChg chg="modSp new del mod">
        <pc:chgData name="MIRALLES, MONTSERRAT (ELS-BCL)" userId="ab390bab-315b-48e0-8884-b99fca61edd7" providerId="ADAL" clId="{02A5D49C-AFEE-42F6-BF6C-080766747A28}" dt="2026-06-25T11:28:54.930" v="1648" actId="47"/>
        <pc:sldMkLst>
          <pc:docMk/>
          <pc:sldMk cId="2255102860" sldId="344"/>
        </pc:sldMkLst>
      </pc:sldChg>
      <pc:sldChg chg="del">
        <pc:chgData name="MIRALLES, MONTSERRAT (ELS-BCL)" userId="ab390bab-315b-48e0-8884-b99fca61edd7" providerId="ADAL" clId="{02A5D49C-AFEE-42F6-BF6C-080766747A28}" dt="2026-06-25T11:30:46.799" v="1652" actId="47"/>
        <pc:sldMkLst>
          <pc:docMk/>
          <pc:sldMk cId="3685248009" sldId="345"/>
        </pc:sldMkLst>
      </pc:sldChg>
      <pc:sldChg chg="del">
        <pc:chgData name="MIRALLES, MONTSERRAT (ELS-BCL)" userId="ab390bab-315b-48e0-8884-b99fca61edd7" providerId="ADAL" clId="{02A5D49C-AFEE-42F6-BF6C-080766747A28}" dt="2026-06-25T11:28:59.733" v="1649" actId="47"/>
        <pc:sldMkLst>
          <pc:docMk/>
          <pc:sldMk cId="2432704536" sldId="346"/>
        </pc:sldMkLst>
      </pc:sldChg>
      <pc:sldChg chg="del">
        <pc:chgData name="MIRALLES, MONTSERRAT (ELS-BCL)" userId="ab390bab-315b-48e0-8884-b99fca61edd7" providerId="ADAL" clId="{02A5D49C-AFEE-42F6-BF6C-080766747A28}" dt="2026-06-25T11:29:01.333" v="1650" actId="47"/>
        <pc:sldMkLst>
          <pc:docMk/>
          <pc:sldMk cId="2889832412" sldId="348"/>
        </pc:sldMkLst>
      </pc:sldChg>
      <pc:sldChg chg="del">
        <pc:chgData name="MIRALLES, MONTSERRAT (ELS-BCL)" userId="ab390bab-315b-48e0-8884-b99fca61edd7" providerId="ADAL" clId="{02A5D49C-AFEE-42F6-BF6C-080766747A28}" dt="2026-06-25T11:29:03.907" v="1651" actId="47"/>
        <pc:sldMkLst>
          <pc:docMk/>
          <pc:sldMk cId="915525321" sldId="3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D9584E-E076-8793-7C74-037ED50B67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5F91D6-5B97-856E-0A09-B2A30F7002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81016-C9D3-4635-BC68-21989F81773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3A7ABA-B393-FB9A-1536-4989CFB3ED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8D54C-B56B-9EDF-A931-D32649689F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30E33-6BCA-4A0B-9566-D6733E119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406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358A6EE-E728-B527-AC7D-C7F876364B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12" y="117996"/>
            <a:ext cx="1611873" cy="37137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A9DE585-6B51-3B09-1D3D-67645474EF84}"/>
              </a:ext>
            </a:extLst>
          </p:cNvPr>
          <p:cNvSpPr/>
          <p:nvPr userDrawn="1"/>
        </p:nvSpPr>
        <p:spPr>
          <a:xfrm>
            <a:off x="219808" y="4442262"/>
            <a:ext cx="8745626" cy="692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D4640D95-8FEF-006D-9F3B-6582E93EA4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808" y="134292"/>
            <a:ext cx="8745627" cy="444283"/>
          </a:xfrm>
          <a:noFill/>
          <a:ln w="3175">
            <a:solidFill>
              <a:schemeClr val="accent1">
                <a:lumMod val="75000"/>
              </a:schemeClr>
            </a:solidFill>
          </a:ln>
        </p:spPr>
        <p:txBody>
          <a:bodyPr tIns="90000" rIns="1620000">
            <a:normAutofit fontScale="85000" lnSpcReduction="20000"/>
          </a:bodyPr>
          <a:lstStyle>
            <a:lvl1pPr>
              <a:buNone/>
              <a:defRPr/>
            </a:lvl1pPr>
          </a:lstStyle>
          <a:p>
            <a:pPr algn="l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Your title goes here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926601" y="645440"/>
            <a:ext cx="5026481" cy="2962336"/>
          </a:xfrm>
          <a:noFill/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E99433-62A3-958A-FA59-42AADB83EDF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219808" y="645440"/>
            <a:ext cx="3636538" cy="296233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EAF52497-E7C9-34BD-A436-232BBCFE5EF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51137" y="4584553"/>
            <a:ext cx="5655857" cy="425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Reference details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0B8F3846-6737-78A7-9DB2-541C093C580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393" y="4584552"/>
            <a:ext cx="2514991" cy="425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Author details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5AA0327-3320-9EF1-A5B2-105B07C1A79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1016" y="3578625"/>
            <a:ext cx="8745626" cy="919435"/>
          </a:xfrm>
          <a:prstGeom prst="rect">
            <a:avLst/>
          </a:prstGeom>
          <a:solidFill>
            <a:srgbClr val="024FA4"/>
          </a:solidFill>
          <a:ln w="25400" cap="rnd">
            <a:solidFill>
              <a:schemeClr val="bg1">
                <a:alpha val="96000"/>
              </a:schemeClr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Conclusions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97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358A6EE-E728-B527-AC7D-C7F876364B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12" y="117996"/>
            <a:ext cx="1611873" cy="37137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A9DE585-6B51-3B09-1D3D-67645474EF84}"/>
              </a:ext>
            </a:extLst>
          </p:cNvPr>
          <p:cNvSpPr/>
          <p:nvPr userDrawn="1"/>
        </p:nvSpPr>
        <p:spPr>
          <a:xfrm>
            <a:off x="219808" y="4442262"/>
            <a:ext cx="8745626" cy="692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D4640D95-8FEF-006D-9F3B-6582E93EA4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808" y="134292"/>
            <a:ext cx="8745627" cy="444283"/>
          </a:xfrm>
          <a:noFill/>
          <a:ln w="3175">
            <a:solidFill>
              <a:schemeClr val="accent1">
                <a:lumMod val="75000"/>
              </a:schemeClr>
            </a:solidFill>
          </a:ln>
        </p:spPr>
        <p:txBody>
          <a:bodyPr tIns="90000" rIns="1620000">
            <a:normAutofit fontScale="85000" lnSpcReduction="20000"/>
          </a:bodyPr>
          <a:lstStyle>
            <a:lvl1pPr>
              <a:buNone/>
              <a:defRPr/>
            </a:lvl1pPr>
          </a:lstStyle>
          <a:p>
            <a:pPr algn="l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Your title goes here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926601" y="645440"/>
            <a:ext cx="5026481" cy="2962336"/>
          </a:xfrm>
          <a:gradFill>
            <a:gsLst>
              <a:gs pos="7000">
                <a:schemeClr val="accent3">
                  <a:lumMod val="20000"/>
                  <a:lumOff val="80000"/>
                </a:schemeClr>
              </a:gs>
              <a:gs pos="83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1"/>
          </a:gradFill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E99433-62A3-958A-FA59-42AADB83EDF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219808" y="645440"/>
            <a:ext cx="3636538" cy="296233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EAF52497-E7C9-34BD-A436-232BBCFE5EF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51137" y="4584553"/>
            <a:ext cx="5655857" cy="425450"/>
          </a:xfrm>
          <a:gradFill>
            <a:gsLst>
              <a:gs pos="7000">
                <a:schemeClr val="accent3">
                  <a:lumMod val="20000"/>
                  <a:lumOff val="80000"/>
                </a:schemeClr>
              </a:gs>
              <a:gs pos="83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Reference details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0B8F3846-6737-78A7-9DB2-541C093C580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393" y="4584552"/>
            <a:ext cx="2514991" cy="425450"/>
          </a:xfrm>
          <a:gradFill>
            <a:gsLst>
              <a:gs pos="7000">
                <a:schemeClr val="accent3">
                  <a:lumMod val="20000"/>
                  <a:lumOff val="80000"/>
                </a:schemeClr>
              </a:gs>
              <a:gs pos="83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Author details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5AA0327-3320-9EF1-A5B2-105B07C1A79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1016" y="3578625"/>
            <a:ext cx="8745626" cy="919435"/>
          </a:xfrm>
          <a:prstGeom prst="rect">
            <a:avLst/>
          </a:prstGeom>
          <a:solidFill>
            <a:srgbClr val="024FA4"/>
          </a:solidFill>
          <a:ln w="25400" cap="rnd">
            <a:solidFill>
              <a:schemeClr val="bg1">
                <a:alpha val="96000"/>
              </a:schemeClr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Conclusions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81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358A6EE-E728-B527-AC7D-C7F876364B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12" y="117996"/>
            <a:ext cx="1611873" cy="37137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A9DE585-6B51-3B09-1D3D-67645474EF84}"/>
              </a:ext>
            </a:extLst>
          </p:cNvPr>
          <p:cNvSpPr/>
          <p:nvPr userDrawn="1"/>
        </p:nvSpPr>
        <p:spPr>
          <a:xfrm>
            <a:off x="219808" y="4442262"/>
            <a:ext cx="8745626" cy="692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D4640D95-8FEF-006D-9F3B-6582E93EA4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808" y="134292"/>
            <a:ext cx="8745627" cy="444283"/>
          </a:xfrm>
          <a:noFill/>
          <a:ln w="3175">
            <a:solidFill>
              <a:schemeClr val="accent1">
                <a:lumMod val="75000"/>
              </a:schemeClr>
            </a:solidFill>
          </a:ln>
        </p:spPr>
        <p:txBody>
          <a:bodyPr tIns="90000" rIns="1620000">
            <a:normAutofit fontScale="85000" lnSpcReduction="20000"/>
          </a:bodyPr>
          <a:lstStyle>
            <a:lvl1pPr>
              <a:buNone/>
              <a:defRPr/>
            </a:lvl1pPr>
          </a:lstStyle>
          <a:p>
            <a:pPr algn="l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Your title goes here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926601" y="645440"/>
            <a:ext cx="5026481" cy="2962336"/>
          </a:xfrm>
          <a:gradFill>
            <a:gsLst>
              <a:gs pos="7000">
                <a:schemeClr val="accent4">
                  <a:lumMod val="20000"/>
                  <a:lumOff val="80000"/>
                </a:schemeClr>
              </a:gs>
              <a:gs pos="8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E99433-62A3-958A-FA59-42AADB83EDF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219808" y="645440"/>
            <a:ext cx="3636538" cy="296233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5400">
            <a:noFill/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EAF52497-E7C9-34BD-A436-232BBCFE5EF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51137" y="4584553"/>
            <a:ext cx="5655857" cy="425450"/>
          </a:xfrm>
          <a:gradFill>
            <a:gsLst>
              <a:gs pos="7000">
                <a:schemeClr val="accent4">
                  <a:lumMod val="20000"/>
                  <a:lumOff val="80000"/>
                </a:schemeClr>
              </a:gs>
              <a:gs pos="8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Reference details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0B8F3846-6737-78A7-9DB2-541C093C580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393" y="4584552"/>
            <a:ext cx="2514991" cy="425450"/>
          </a:xfrm>
          <a:gradFill>
            <a:gsLst>
              <a:gs pos="7000">
                <a:schemeClr val="accent4">
                  <a:lumMod val="20000"/>
                  <a:lumOff val="80000"/>
                </a:schemeClr>
              </a:gs>
              <a:gs pos="8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/>
          <a:lstStyle>
            <a:lvl1pPr>
              <a:buNone/>
              <a:defRPr/>
            </a:lvl1pPr>
          </a:lstStyle>
          <a:p>
            <a:r>
              <a:rPr lang="en-GB" dirty="0"/>
              <a:t>Author details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5AA0327-3320-9EF1-A5B2-105B07C1A79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1016" y="3578625"/>
            <a:ext cx="8745626" cy="919435"/>
          </a:xfrm>
          <a:prstGeom prst="rect">
            <a:avLst/>
          </a:prstGeom>
          <a:solidFill>
            <a:srgbClr val="024FA4"/>
          </a:solidFill>
          <a:ln w="25400" cap="rnd">
            <a:solidFill>
              <a:schemeClr val="bg1">
                <a:alpha val="96000"/>
              </a:schemeClr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Conclusions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098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C712A-04D0-9D27-A556-FA4454CE4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7AAE0A-A96C-DA46-51A6-63048D8D37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8F156-7B4E-252E-3BCE-199D13C79835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2798B-94ED-2B52-D765-3D2ECBA6F6DC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35B894-2798-5A82-459A-332E9C75410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noFill/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619AF9-729B-5A96-E87C-4C297736DF2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noFill/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79E632-0FA4-5F85-59C5-B9706D63BB5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75879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853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Courier New</vt:lpstr>
      <vt:lpstr>Elsevier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MIRALLES, MONTSERRAT (ELS-BCL)</cp:lastModifiedBy>
  <cp:revision>2</cp:revision>
  <cp:lastPrinted>2018-07-23T12:36:44Z</cp:lastPrinted>
  <dcterms:created xsi:type="dcterms:W3CDTF">2018-05-29T20:11:58Z</dcterms:created>
  <dcterms:modified xsi:type="dcterms:W3CDTF">2026-06-25T11:30:54Z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