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tiff" ContentType="image/tif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9" r:id="rId2"/>
  </p:sldIdLst>
  <p:sldSz cx="12192000" cy="6858000"/>
  <p:notesSz cx="6858000" cy="9144000"/>
  <p:defaultTextStyle>
    <a:defPPr>
      <a:defRPr lang="es-ES_tradnl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65723"/>
    <a:srgbClr val="ED7E31"/>
    <a:srgbClr val="FCEFE2"/>
    <a:srgbClr val="D0673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0067"/>
    <p:restoredTop sz="91783" autoAdjust="0"/>
  </p:normalViewPr>
  <p:slideViewPr>
    <p:cSldViewPr snapToGrid="0">
      <p:cViewPr varScale="1">
        <p:scale>
          <a:sx n="78" d="100"/>
          <a:sy n="78" d="100"/>
        </p:scale>
        <p:origin x="187" y="6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0793933-E083-4CD2-B0AD-48D86115C532}" type="datetimeFigureOut">
              <a:rPr lang="es-ES" smtClean="0"/>
              <a:t>02/04/2023</a:t>
            </a:fld>
            <a:endParaRPr lang="es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52E6DB8-7A72-4097-BBB2-A85B0967E31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561887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52E6DB8-7A72-4097-BBB2-A85B0967E316}" type="slidenum">
              <a:rPr lang="es-ES" smtClean="0"/>
              <a:t>1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579293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x-non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x-non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023B88-916A-4E6F-80BF-C4931A44CC92}" type="datetimeFigureOut">
              <a:rPr lang="x-none"/>
              <a:pPr>
                <a:defRPr/>
              </a:pPr>
              <a:t>02/04/2023</a:t>
            </a:fld>
            <a:endParaRPr lang="x-non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x-non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D85053-E0B9-4342-917B-7D238F5E9BBD}" type="slidenum">
              <a:rPr lang="x-none"/>
              <a:pPr>
                <a:defRPr/>
              </a:pPr>
              <a:t>‹Nº›</a:t>
            </a:fld>
            <a:endParaRPr lang="x-non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x-non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x-non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5B60A9-0F01-454F-9B6C-1F1F9531A1E3}" type="datetimeFigureOut">
              <a:rPr lang="x-none"/>
              <a:pPr>
                <a:defRPr/>
              </a:pPr>
              <a:t>02/04/2023</a:t>
            </a:fld>
            <a:endParaRPr lang="x-non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x-non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101FC7-6D43-4A77-851E-C0B864A039CD}" type="slidenum">
              <a:rPr lang="x-none"/>
              <a:pPr>
                <a:defRPr/>
              </a:pPr>
              <a:t>‹Nº›</a:t>
            </a:fld>
            <a:endParaRPr lang="x-non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x-non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x-non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28F4AE-4970-4F3E-8ABD-21B5A0EC84AB}" type="datetimeFigureOut">
              <a:rPr lang="x-none"/>
              <a:pPr>
                <a:defRPr/>
              </a:pPr>
              <a:t>02/04/2023</a:t>
            </a:fld>
            <a:endParaRPr lang="x-non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x-non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2AC6B0-657D-4641-AF71-36A5C2F7F1AF}" type="slidenum">
              <a:rPr lang="x-none"/>
              <a:pPr>
                <a:defRPr/>
              </a:pPr>
              <a:t>‹Nº›</a:t>
            </a:fld>
            <a:endParaRPr lang="x-non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x-non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x-non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E1343C-E496-44D9-992E-4C0B1B417140}" type="datetimeFigureOut">
              <a:rPr lang="x-none"/>
              <a:pPr>
                <a:defRPr/>
              </a:pPr>
              <a:t>02/04/2023</a:t>
            </a:fld>
            <a:endParaRPr lang="x-non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x-non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295931-3A0E-44B8-A493-FA2C5F93E1D7}" type="slidenum">
              <a:rPr lang="x-none"/>
              <a:pPr>
                <a:defRPr/>
              </a:pPr>
              <a:t>‹Nº›</a:t>
            </a:fld>
            <a:endParaRPr lang="x-non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x-non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54E503-12E4-4353-966B-92ED4525B453}" type="datetimeFigureOut">
              <a:rPr lang="x-none"/>
              <a:pPr>
                <a:defRPr/>
              </a:pPr>
              <a:t>02/04/2023</a:t>
            </a:fld>
            <a:endParaRPr lang="x-non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x-non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3FEAEF-5353-48EA-9D13-EB0F51456A67}" type="slidenum">
              <a:rPr lang="x-none"/>
              <a:pPr>
                <a:defRPr/>
              </a:pPr>
              <a:t>‹Nº›</a:t>
            </a:fld>
            <a:endParaRPr lang="x-non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x-non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x-non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x-none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43F80A-D9D0-4366-A18D-273F128DDF99}" type="datetimeFigureOut">
              <a:rPr lang="x-none"/>
              <a:pPr>
                <a:defRPr/>
              </a:pPr>
              <a:t>02/04/2023</a:t>
            </a:fld>
            <a:endParaRPr lang="x-none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x-none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1C80EF-2B57-4339-839D-321601211F16}" type="slidenum">
              <a:rPr lang="x-none"/>
              <a:pPr>
                <a:defRPr/>
              </a:pPr>
              <a:t>‹Nº›</a:t>
            </a:fld>
            <a:endParaRPr lang="x-non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x-non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x-non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x-none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BE22F6-2B0A-43C6-A337-A0B9DD6AC918}" type="datetimeFigureOut">
              <a:rPr lang="x-none"/>
              <a:pPr>
                <a:defRPr/>
              </a:pPr>
              <a:t>02/04/2023</a:t>
            </a:fld>
            <a:endParaRPr lang="x-none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x-none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FBE00F-F027-4A35-907E-2528AD22C925}" type="slidenum">
              <a:rPr lang="x-none"/>
              <a:pPr>
                <a:defRPr/>
              </a:pPr>
              <a:t>‹Nº›</a:t>
            </a:fld>
            <a:endParaRPr lang="x-non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x-none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E9F60F-7584-45E8-A24F-100B707F584B}" type="datetimeFigureOut">
              <a:rPr lang="x-none"/>
              <a:pPr>
                <a:defRPr/>
              </a:pPr>
              <a:t>02/04/2023</a:t>
            </a:fld>
            <a:endParaRPr lang="x-none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x-none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1E49F0-BD2F-455A-84A1-30A27A7BF37E}" type="slidenum">
              <a:rPr lang="x-none"/>
              <a:pPr>
                <a:defRPr/>
              </a:pPr>
              <a:t>‹Nº›</a:t>
            </a:fld>
            <a:endParaRPr lang="x-non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3E85B2-C11A-4748-957D-5F75DAC05B3D}" type="datetimeFigureOut">
              <a:rPr lang="x-none"/>
              <a:pPr>
                <a:defRPr/>
              </a:pPr>
              <a:t>02/04/2023</a:t>
            </a:fld>
            <a:endParaRPr lang="x-none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x-none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0897D2-F18A-4854-A799-9768B3A4F430}" type="slidenum">
              <a:rPr lang="x-none"/>
              <a:pPr>
                <a:defRPr/>
              </a:pPr>
              <a:t>‹Nº›</a:t>
            </a:fld>
            <a:endParaRPr lang="x-non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x-non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x-non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3E4B33-2937-46D7-9BF6-FEB0D47C5A16}" type="datetimeFigureOut">
              <a:rPr lang="x-none"/>
              <a:pPr>
                <a:defRPr/>
              </a:pPr>
              <a:t>02/04/2023</a:t>
            </a:fld>
            <a:endParaRPr lang="x-none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x-none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B7A7DB-9004-4B18-8CC4-91ED617B3B21}" type="slidenum">
              <a:rPr lang="x-none"/>
              <a:pPr>
                <a:defRPr/>
              </a:pPr>
              <a:t>‹Nº›</a:t>
            </a:fld>
            <a:endParaRPr lang="x-non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x-non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x-none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3FA789-CCB5-462F-8A1A-1B95DFF3B424}" type="datetimeFigureOut">
              <a:rPr lang="x-none"/>
              <a:pPr>
                <a:defRPr/>
              </a:pPr>
              <a:t>02/04/2023</a:t>
            </a:fld>
            <a:endParaRPr lang="x-none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x-none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C4AA7F-2D91-41E5-BC05-5A3AE1908A39}" type="slidenum">
              <a:rPr lang="x-none"/>
              <a:pPr>
                <a:defRPr/>
              </a:pPr>
              <a:t>‹Nº›</a:t>
            </a:fld>
            <a:endParaRPr lang="x-non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title style</a:t>
            </a:r>
            <a:endParaRPr lang="es-ES_tradnl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s-ES_tradn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35C30C4A-AED8-4F9E-954E-1CDF44F19D82}" type="datetimeFigureOut">
              <a:rPr lang="x-none"/>
              <a:pPr>
                <a:defRPr/>
              </a:pPr>
              <a:t>02/04/2023</a:t>
            </a:fld>
            <a:endParaRPr lang="x-non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x-non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7CAFE0C1-8595-4C40-9357-FB43C6B5B9D3}" type="slidenum">
              <a:rPr lang="x-none"/>
              <a:pPr>
                <a:defRPr/>
              </a:pPr>
              <a:t>‹Nº›</a:t>
            </a:fld>
            <a:endParaRPr lang="x-non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2pPr>
      <a:lvl3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3pPr>
      <a:lvl4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4pPr>
      <a:lvl5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9pPr>
    </p:titleStyle>
    <p:bodyStyle>
      <a:lvl1pPr marL="228600" indent="-228600" algn="l" rtl="0" fontAlgn="base">
        <a:lnSpc>
          <a:spcPct val="90000"/>
        </a:lnSpc>
        <a:spcBef>
          <a:spcPts val="1000"/>
        </a:spcBef>
        <a:spcAft>
          <a:spcPct val="0"/>
        </a:spcAft>
        <a:buFont typeface="Arial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x-non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tif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CEFE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8044543" cy="1044049"/>
          </a:xfrm>
          <a:prstGeom prst="rect">
            <a:avLst/>
          </a:prstGeom>
          <a:solidFill>
            <a:srgbClr val="F65723"/>
          </a:solidFill>
          <a:ln>
            <a:solidFill>
              <a:srgbClr val="F6572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s-ES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2800" b="1" dirty="0">
                <a:latin typeface="Arial" panose="020B0604020202020204" pitchFamily="34" charset="0"/>
                <a:cs typeface="Arial" panose="020B0604020202020204" pitchFamily="34" charset="0"/>
              </a:rPr>
              <a:t>Placenta </a:t>
            </a:r>
            <a:r>
              <a:rPr lang="es-E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Accreta</a:t>
            </a:r>
            <a:r>
              <a:rPr lang="es-E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Spectrum</a:t>
            </a:r>
            <a:r>
              <a:rPr lang="es-ES" sz="2800" b="1" dirty="0">
                <a:latin typeface="Arial" panose="020B0604020202020204" pitchFamily="34" charset="0"/>
                <a:cs typeface="Arial" panose="020B0604020202020204" pitchFamily="34" charset="0"/>
              </a:rPr>
              <a:t> in </a:t>
            </a:r>
            <a:r>
              <a:rPr lang="es-E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Early</a:t>
            </a:r>
            <a:r>
              <a:rPr lang="es-ES" sz="2800" b="1" dirty="0">
                <a:latin typeface="Arial" panose="020B0604020202020204" pitchFamily="34" charset="0"/>
                <a:cs typeface="Arial" panose="020B0604020202020204" pitchFamily="34" charset="0"/>
              </a:rPr>
              <a:t> and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2800" b="1" dirty="0">
                <a:latin typeface="Arial" panose="020B0604020202020204" pitchFamily="34" charset="0"/>
                <a:cs typeface="Arial" panose="020B0604020202020204" pitchFamily="34" charset="0"/>
              </a:rPr>
              <a:t>Late </a:t>
            </a:r>
            <a:r>
              <a:rPr lang="es-E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Pregnancy</a:t>
            </a:r>
            <a:r>
              <a:rPr lang="es-ES" sz="2800" b="1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x-non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4342" name="Picture 2" descr="C:\Users\Radio\Downloads\Logo Radiologiìa.tif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044543" y="-11250"/>
            <a:ext cx="4147457" cy="1070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Rectangle 12"/>
          <p:cNvSpPr/>
          <p:nvPr/>
        </p:nvSpPr>
        <p:spPr>
          <a:xfrm>
            <a:off x="0" y="6254750"/>
            <a:ext cx="12176125" cy="603250"/>
          </a:xfrm>
          <a:prstGeom prst="rect">
            <a:avLst/>
          </a:prstGeom>
          <a:solidFill>
            <a:srgbClr val="ED7E31"/>
          </a:solidFill>
          <a:ln>
            <a:solidFill>
              <a:srgbClr val="ED7E3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Autores, Título. 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1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Radiología, 2023</a:t>
            </a:r>
            <a:endParaRPr lang="x-none" sz="1400" dirty="0">
              <a:solidFill>
                <a:schemeClr val="bg1">
                  <a:lumMod val="9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0363200" y="6619875"/>
            <a:ext cx="1828800" cy="26193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100" dirty="0">
                <a:solidFill>
                  <a:schemeClr val="tx1">
                    <a:lumMod val="10000"/>
                    <a:lumOff val="9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© Elsevier 2023</a:t>
            </a:r>
            <a:endParaRPr lang="x-none" sz="1100" dirty="0">
              <a:solidFill>
                <a:schemeClr val="tx1">
                  <a:lumMod val="10000"/>
                  <a:lumOff val="9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8C634A79-814F-BC70-36B4-8F28D06D6C75}"/>
              </a:ext>
            </a:extLst>
          </p:cNvPr>
          <p:cNvSpPr txBox="1"/>
          <p:nvPr/>
        </p:nvSpPr>
        <p:spPr>
          <a:xfrm>
            <a:off x="5763304" y="1167056"/>
            <a:ext cx="6155870" cy="307777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/>
            <a:r>
              <a:rPr lang="en-US" sz="1400" dirty="0" err="1"/>
              <a:t>Texto</a:t>
            </a:r>
            <a:endParaRPr lang="es-ES" sz="1400" dirty="0"/>
          </a:p>
        </p:txBody>
      </p:sp>
      <p:sp>
        <p:nvSpPr>
          <p:cNvPr id="18" name="CuadroTexto 17">
            <a:extLst>
              <a:ext uri="{FF2B5EF4-FFF2-40B4-BE49-F238E27FC236}">
                <a16:creationId xmlns:a16="http://schemas.microsoft.com/office/drawing/2014/main" id="{AF881434-BE95-368D-88E8-CC0F2505F0CF}"/>
              </a:ext>
            </a:extLst>
          </p:cNvPr>
          <p:cNvSpPr txBox="1"/>
          <p:nvPr/>
        </p:nvSpPr>
        <p:spPr>
          <a:xfrm>
            <a:off x="5028173" y="5346881"/>
            <a:ext cx="7039095" cy="369332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just"/>
            <a:r>
              <a:rPr lang="en-US" b="1" dirty="0" err="1"/>
              <a:t>Conclusiones</a:t>
            </a:r>
            <a:r>
              <a:rPr lang="en-US" sz="1400" dirty="0"/>
              <a:t>:</a:t>
            </a:r>
            <a:endParaRPr lang="es-ES" sz="1400" dirty="0"/>
          </a:p>
        </p:txBody>
      </p:sp>
      <p:grpSp>
        <p:nvGrpSpPr>
          <p:cNvPr id="26" name="Grupo 25">
            <a:extLst>
              <a:ext uri="{FF2B5EF4-FFF2-40B4-BE49-F238E27FC236}">
                <a16:creationId xmlns:a16="http://schemas.microsoft.com/office/drawing/2014/main" id="{EACE0375-4087-032F-AF89-E839D38393A5}"/>
              </a:ext>
            </a:extLst>
          </p:cNvPr>
          <p:cNvGrpSpPr/>
          <p:nvPr/>
        </p:nvGrpSpPr>
        <p:grpSpPr>
          <a:xfrm>
            <a:off x="0" y="-22136"/>
            <a:ext cx="12192000" cy="1070656"/>
            <a:chOff x="0" y="-22136"/>
            <a:chExt cx="12192000" cy="1070656"/>
          </a:xfrm>
        </p:grpSpPr>
        <p:sp>
          <p:nvSpPr>
            <p:cNvPr id="24" name="Rectangle 4">
              <a:extLst>
                <a:ext uri="{FF2B5EF4-FFF2-40B4-BE49-F238E27FC236}">
                  <a16:creationId xmlns:a16="http://schemas.microsoft.com/office/drawing/2014/main" id="{F3236979-D84C-4F8E-F6D6-AE886C82FAF9}"/>
                </a:ext>
              </a:extLst>
            </p:cNvPr>
            <p:cNvSpPr/>
            <p:nvPr/>
          </p:nvSpPr>
          <p:spPr>
            <a:xfrm>
              <a:off x="0" y="-10886"/>
              <a:ext cx="8044543" cy="1044049"/>
            </a:xfrm>
            <a:prstGeom prst="rect">
              <a:avLst/>
            </a:prstGeom>
            <a:solidFill>
              <a:srgbClr val="F65723"/>
            </a:solidFill>
            <a:ln>
              <a:solidFill>
                <a:srgbClr val="F6572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sz="28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s-ES" sz="2800" b="1" dirty="0">
                  <a:latin typeface="Arial" panose="020B0604020202020204" pitchFamily="34" charset="0"/>
                  <a:cs typeface="Arial" panose="020B0604020202020204" pitchFamily="34" charset="0"/>
                </a:rPr>
                <a:t>TÍTULO</a:t>
              </a:r>
            </a:p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x-none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pic>
          <p:nvPicPr>
            <p:cNvPr id="25" name="Picture 2" descr="C:\Users\Radio\Downloads\Logo Radiologiìa.tiff">
              <a:extLst>
                <a:ext uri="{FF2B5EF4-FFF2-40B4-BE49-F238E27FC236}">
                  <a16:creationId xmlns:a16="http://schemas.microsoft.com/office/drawing/2014/main" id="{D084E1F5-5A73-6705-1A13-EBDB76C60897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8044543" y="-22136"/>
              <a:ext cx="4147457" cy="10706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2" name="CuadroTexto 1">
            <a:extLst>
              <a:ext uri="{FF2B5EF4-FFF2-40B4-BE49-F238E27FC236}">
                <a16:creationId xmlns:a16="http://schemas.microsoft.com/office/drawing/2014/main" id="{799EBC47-B0B0-033D-9FF4-8AD9305C2850}"/>
              </a:ext>
            </a:extLst>
          </p:cNvPr>
          <p:cNvSpPr txBox="1"/>
          <p:nvPr/>
        </p:nvSpPr>
        <p:spPr>
          <a:xfrm>
            <a:off x="213832" y="1178962"/>
            <a:ext cx="4898942" cy="307777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/>
            <a:r>
              <a:rPr lang="en-US" sz="1400" dirty="0" err="1"/>
              <a:t>Texto</a:t>
            </a:r>
            <a:endParaRPr lang="es-E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45</TotalTime>
  <Words>24</Words>
  <Application>Microsoft Office PowerPoint</Application>
  <PresentationFormat>Panorámica</PresentationFormat>
  <Paragraphs>11</Paragraphs>
  <Slides>1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Daniel D. Eiroa Gutiérrez</dc:creator>
  <cp:lastModifiedBy>Cristina Garcia Villar</cp:lastModifiedBy>
  <cp:revision>7</cp:revision>
  <dcterms:created xsi:type="dcterms:W3CDTF">2022-06-23T06:21:06Z</dcterms:created>
  <dcterms:modified xsi:type="dcterms:W3CDTF">2023-04-02T17:02:13Z</dcterms:modified>
</cp:coreProperties>
</file>