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F71462-65BE-435C-844D-12D7ECAAF3DE}" v="2" dt="2024-07-25T14:50:30.0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4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s, Beatriz (ELS-BCL)" userId="7d2d1bb1-eb79-4316-9e92-5c48b1839645" providerId="ADAL" clId="{E3134656-723A-4F18-8E47-58DBA52CFF50}"/>
    <pc:docChg chg="modSld">
      <pc:chgData name="Mas, Beatriz (ELS-BCL)" userId="7d2d1bb1-eb79-4316-9e92-5c48b1839645" providerId="ADAL" clId="{E3134656-723A-4F18-8E47-58DBA52CFF50}" dt="2024-07-18T15:17:01.627" v="12" actId="20577"/>
      <pc:docMkLst>
        <pc:docMk/>
      </pc:docMkLst>
      <pc:sldChg chg="modSp mod">
        <pc:chgData name="Mas, Beatriz (ELS-BCL)" userId="7d2d1bb1-eb79-4316-9e92-5c48b1839645" providerId="ADAL" clId="{E3134656-723A-4F18-8E47-58DBA52CFF50}" dt="2024-07-18T15:17:01.627" v="12" actId="20577"/>
        <pc:sldMkLst>
          <pc:docMk/>
          <pc:sldMk cId="825946793" sldId="256"/>
        </pc:sldMkLst>
        <pc:spChg chg="mod">
          <ac:chgData name="Mas, Beatriz (ELS-BCL)" userId="7d2d1bb1-eb79-4316-9e92-5c48b1839645" providerId="ADAL" clId="{E3134656-723A-4F18-8E47-58DBA52CFF50}" dt="2024-07-18T15:16:16.636" v="4" actId="2711"/>
          <ac:spMkLst>
            <pc:docMk/>
            <pc:sldMk cId="825946793" sldId="256"/>
            <ac:spMk id="11" creationId="{3C0ACABB-5CF0-3BDD-9C8E-4861FA01CB83}"/>
          </ac:spMkLst>
        </pc:spChg>
        <pc:spChg chg="mod">
          <ac:chgData name="Mas, Beatriz (ELS-BCL)" userId="7d2d1bb1-eb79-4316-9e92-5c48b1839645" providerId="ADAL" clId="{E3134656-723A-4F18-8E47-58DBA52CFF50}" dt="2024-07-18T15:16:01.455" v="3" actId="207"/>
          <ac:spMkLst>
            <pc:docMk/>
            <pc:sldMk cId="825946793" sldId="256"/>
            <ac:spMk id="12" creationId="{6C00E680-F188-641D-647D-0AF3431F920C}"/>
          </ac:spMkLst>
        </pc:spChg>
        <pc:spChg chg="mod">
          <ac:chgData name="Mas, Beatriz (ELS-BCL)" userId="7d2d1bb1-eb79-4316-9e92-5c48b1839645" providerId="ADAL" clId="{E3134656-723A-4F18-8E47-58DBA52CFF50}" dt="2024-07-18T15:16:53.133" v="5" actId="20577"/>
          <ac:spMkLst>
            <pc:docMk/>
            <pc:sldMk cId="825946793" sldId="256"/>
            <ac:spMk id="13" creationId="{81D64F7C-3855-9F3A-F04D-A587987E2DAF}"/>
          </ac:spMkLst>
        </pc:spChg>
        <pc:spChg chg="mod">
          <ac:chgData name="Mas, Beatriz (ELS-BCL)" userId="7d2d1bb1-eb79-4316-9e92-5c48b1839645" providerId="ADAL" clId="{E3134656-723A-4F18-8E47-58DBA52CFF50}" dt="2024-07-18T15:16:58.644" v="9" actId="20577"/>
          <ac:spMkLst>
            <pc:docMk/>
            <pc:sldMk cId="825946793" sldId="256"/>
            <ac:spMk id="14" creationId="{727FD70A-18C8-5851-637C-43992107520B}"/>
          </ac:spMkLst>
        </pc:spChg>
        <pc:spChg chg="mod">
          <ac:chgData name="Mas, Beatriz (ELS-BCL)" userId="7d2d1bb1-eb79-4316-9e92-5c48b1839645" providerId="ADAL" clId="{E3134656-723A-4F18-8E47-58DBA52CFF50}" dt="2024-07-18T15:17:01.627" v="12" actId="20577"/>
          <ac:spMkLst>
            <pc:docMk/>
            <pc:sldMk cId="825946793" sldId="256"/>
            <ac:spMk id="15" creationId="{515C6029-7584-B441-CBC5-9CF6F6519688}"/>
          </ac:spMkLst>
        </pc:spChg>
      </pc:sldChg>
    </pc:docChg>
  </pc:docChgLst>
  <pc:docChgLst>
    <pc:chgData name="Mas, Beatriz (ELS-BCL)" userId="7d2d1bb1-eb79-4316-9e92-5c48b1839645" providerId="ADAL" clId="{73928E52-CABD-4A5D-B829-C1CC1AC5A05C}"/>
    <pc:docChg chg="modSld">
      <pc:chgData name="Mas, Beatriz (ELS-BCL)" userId="7d2d1bb1-eb79-4316-9e92-5c48b1839645" providerId="ADAL" clId="{73928E52-CABD-4A5D-B829-C1CC1AC5A05C}" dt="2024-07-18T15:13:47.391" v="3" actId="1076"/>
      <pc:docMkLst>
        <pc:docMk/>
      </pc:docMkLst>
      <pc:sldChg chg="addSp modSp mod">
        <pc:chgData name="Mas, Beatriz (ELS-BCL)" userId="7d2d1bb1-eb79-4316-9e92-5c48b1839645" providerId="ADAL" clId="{73928E52-CABD-4A5D-B829-C1CC1AC5A05C}" dt="2024-07-18T15:13:47.391" v="3" actId="1076"/>
        <pc:sldMkLst>
          <pc:docMk/>
          <pc:sldMk cId="825946793" sldId="256"/>
        </pc:sldMkLst>
        <pc:picChg chg="add mod">
          <ac:chgData name="Mas, Beatriz (ELS-BCL)" userId="7d2d1bb1-eb79-4316-9e92-5c48b1839645" providerId="ADAL" clId="{73928E52-CABD-4A5D-B829-C1CC1AC5A05C}" dt="2024-07-18T15:13:47.391" v="3" actId="1076"/>
          <ac:picMkLst>
            <pc:docMk/>
            <pc:sldMk cId="825946793" sldId="256"/>
            <ac:picMk id="19" creationId="{21BAEE48-2544-C929-6150-D529E05E1A91}"/>
          </ac:picMkLst>
        </pc:picChg>
      </pc:sldChg>
    </pc:docChg>
  </pc:docChgLst>
  <pc:docChgLst>
    <pc:chgData name="Mas, Beatriz (ELS-BCL)" userId="7d2d1bb1-eb79-4316-9e92-5c48b1839645" providerId="ADAL" clId="{3AF71462-65BE-435C-844D-12D7ECAAF3DE}"/>
    <pc:docChg chg="custSel addSld delSld modSld">
      <pc:chgData name="Mas, Beatriz (ELS-BCL)" userId="7d2d1bb1-eb79-4316-9e92-5c48b1839645" providerId="ADAL" clId="{3AF71462-65BE-435C-844D-12D7ECAAF3DE}" dt="2024-07-25T14:50:45.049" v="24" actId="47"/>
      <pc:docMkLst>
        <pc:docMk/>
      </pc:docMkLst>
      <pc:sldChg chg="modSp del mod">
        <pc:chgData name="Mas, Beatriz (ELS-BCL)" userId="7d2d1bb1-eb79-4316-9e92-5c48b1839645" providerId="ADAL" clId="{3AF71462-65BE-435C-844D-12D7ECAAF3DE}" dt="2024-07-25T14:50:45.049" v="24" actId="47"/>
        <pc:sldMkLst>
          <pc:docMk/>
          <pc:sldMk cId="825946793" sldId="256"/>
        </pc:sldMkLst>
        <pc:spChg chg="mod">
          <ac:chgData name="Mas, Beatriz (ELS-BCL)" userId="7d2d1bb1-eb79-4316-9e92-5c48b1839645" providerId="ADAL" clId="{3AF71462-65BE-435C-844D-12D7ECAAF3DE}" dt="2024-07-25T14:49:22.695" v="0" actId="692"/>
          <ac:spMkLst>
            <pc:docMk/>
            <pc:sldMk cId="825946793" sldId="256"/>
            <ac:spMk id="11" creationId="{3C0ACABB-5CF0-3BDD-9C8E-4861FA01CB83}"/>
          </ac:spMkLst>
        </pc:spChg>
      </pc:sldChg>
      <pc:sldChg chg="addSp delSp modSp new mod">
        <pc:chgData name="Mas, Beatriz (ELS-BCL)" userId="7d2d1bb1-eb79-4316-9e92-5c48b1839645" providerId="ADAL" clId="{3AF71462-65BE-435C-844D-12D7ECAAF3DE}" dt="2024-07-25T14:50:30.082" v="23"/>
        <pc:sldMkLst>
          <pc:docMk/>
          <pc:sldMk cId="404403539" sldId="257"/>
        </pc:sldMkLst>
        <pc:spChg chg="del">
          <ac:chgData name="Mas, Beatriz (ELS-BCL)" userId="7d2d1bb1-eb79-4316-9e92-5c48b1839645" providerId="ADAL" clId="{3AF71462-65BE-435C-844D-12D7ECAAF3DE}" dt="2024-07-25T14:50:00.756" v="2" actId="478"/>
          <ac:spMkLst>
            <pc:docMk/>
            <pc:sldMk cId="404403539" sldId="257"/>
            <ac:spMk id="2" creationId="{31793E3E-244B-6E86-BE8F-F22F1F9C63AE}"/>
          </ac:spMkLst>
        </pc:spChg>
        <pc:spChg chg="del">
          <ac:chgData name="Mas, Beatriz (ELS-BCL)" userId="7d2d1bb1-eb79-4316-9e92-5c48b1839645" providerId="ADAL" clId="{3AF71462-65BE-435C-844D-12D7ECAAF3DE}" dt="2024-07-25T14:50:02.318" v="3" actId="478"/>
          <ac:spMkLst>
            <pc:docMk/>
            <pc:sldMk cId="404403539" sldId="257"/>
            <ac:spMk id="3" creationId="{154E354B-2DA9-C018-956B-7C792D89C9C1}"/>
          </ac:spMkLst>
        </pc:spChg>
        <pc:spChg chg="add mod">
          <ac:chgData name="Mas, Beatriz (ELS-BCL)" userId="7d2d1bb1-eb79-4316-9e92-5c48b1839645" providerId="ADAL" clId="{3AF71462-65BE-435C-844D-12D7ECAAF3DE}" dt="2024-07-25T14:50:07.958" v="5" actId="20577"/>
          <ac:spMkLst>
            <pc:docMk/>
            <pc:sldMk cId="404403539" sldId="257"/>
            <ac:spMk id="5" creationId="{AEA1F8C2-1760-483D-F636-7866C9356F63}"/>
          </ac:spMkLst>
        </pc:spChg>
        <pc:spChg chg="add mod">
          <ac:chgData name="Mas, Beatriz (ELS-BCL)" userId="7d2d1bb1-eb79-4316-9e92-5c48b1839645" providerId="ADAL" clId="{3AF71462-65BE-435C-844D-12D7ECAAF3DE}" dt="2024-07-25T14:50:12.659" v="17" actId="20577"/>
          <ac:spMkLst>
            <pc:docMk/>
            <pc:sldMk cId="404403539" sldId="257"/>
            <ac:spMk id="6" creationId="{88BCA713-F7D7-4CB3-42FF-4BC2D070C4AA}"/>
          </ac:spMkLst>
        </pc:spChg>
        <pc:spChg chg="add mod">
          <ac:chgData name="Mas, Beatriz (ELS-BCL)" userId="7d2d1bb1-eb79-4316-9e92-5c48b1839645" providerId="ADAL" clId="{3AF71462-65BE-435C-844D-12D7ECAAF3DE}" dt="2024-07-25T14:50:17.346" v="22" actId="20577"/>
          <ac:spMkLst>
            <pc:docMk/>
            <pc:sldMk cId="404403539" sldId="257"/>
            <ac:spMk id="7" creationId="{50905A76-8897-731E-6F6A-8D94D5DCF885}"/>
          </ac:spMkLst>
        </pc:spChg>
        <pc:spChg chg="add mod">
          <ac:chgData name="Mas, Beatriz (ELS-BCL)" userId="7d2d1bb1-eb79-4316-9e92-5c48b1839645" providerId="ADAL" clId="{3AF71462-65BE-435C-844D-12D7ECAAF3DE}" dt="2024-07-25T14:50:30.082" v="23"/>
          <ac:spMkLst>
            <pc:docMk/>
            <pc:sldMk cId="404403539" sldId="257"/>
            <ac:spMk id="10" creationId="{2AC603F3-6A26-3AFA-F683-E577DF5785B8}"/>
          </ac:spMkLst>
        </pc:spChg>
        <pc:spChg chg="add mod">
          <ac:chgData name="Mas, Beatriz (ELS-BCL)" userId="7d2d1bb1-eb79-4316-9e92-5c48b1839645" providerId="ADAL" clId="{3AF71462-65BE-435C-844D-12D7ECAAF3DE}" dt="2024-07-25T14:50:30.082" v="23"/>
          <ac:spMkLst>
            <pc:docMk/>
            <pc:sldMk cId="404403539" sldId="257"/>
            <ac:spMk id="11" creationId="{D8ED61B2-213D-F649-BC4A-081F710E3953}"/>
          </ac:spMkLst>
        </pc:spChg>
        <pc:picChg chg="add mod">
          <ac:chgData name="Mas, Beatriz (ELS-BCL)" userId="7d2d1bb1-eb79-4316-9e92-5c48b1839645" providerId="ADAL" clId="{3AF71462-65BE-435C-844D-12D7ECAAF3DE}" dt="2024-07-25T14:50:03.587" v="4"/>
          <ac:picMkLst>
            <pc:docMk/>
            <pc:sldMk cId="404403539" sldId="257"/>
            <ac:picMk id="4" creationId="{D162F122-E91B-8539-9BFD-49B01ADD42EB}"/>
          </ac:picMkLst>
        </pc:picChg>
        <pc:picChg chg="add mod">
          <ac:chgData name="Mas, Beatriz (ELS-BCL)" userId="7d2d1bb1-eb79-4316-9e92-5c48b1839645" providerId="ADAL" clId="{3AF71462-65BE-435C-844D-12D7ECAAF3DE}" dt="2024-07-25T14:50:03.587" v="4"/>
          <ac:picMkLst>
            <pc:docMk/>
            <pc:sldMk cId="404403539" sldId="257"/>
            <ac:picMk id="8" creationId="{2C3CC638-F4F1-3641-0E73-47250C6F4CAD}"/>
          </ac:picMkLst>
        </pc:picChg>
        <pc:picChg chg="add mod">
          <ac:chgData name="Mas, Beatriz (ELS-BCL)" userId="7d2d1bb1-eb79-4316-9e92-5c48b1839645" providerId="ADAL" clId="{3AF71462-65BE-435C-844D-12D7ECAAF3DE}" dt="2024-07-25T14:50:03.587" v="4"/>
          <ac:picMkLst>
            <pc:docMk/>
            <pc:sldMk cId="404403539" sldId="257"/>
            <ac:picMk id="9" creationId="{7F0FA358-61B7-7218-3420-521DC1B5F79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403844-3499-C046-CBDB-996E1AC5F7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B9886B6-0D5B-5F8B-AE5B-DC45DFD27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BC9FC8-C62C-39D7-10A1-7289B22CB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AF016-C5D3-8825-4207-72AAC6A03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1505AA-7A98-99C0-11D3-A4EFD4377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5610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0D42F9-AF2A-C445-D9E2-A13EE4520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7E74758-D6BB-C2B3-5BEE-E3C7538FC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F9721E-1D39-F591-B179-4CB435362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26E694-9646-1293-2763-7720B8852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2AE678-3EB2-A733-03F5-99A90B32F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606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832461-0D2A-44AD-D1A8-5BAEAC4DA7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44A2728-0A3E-4C2B-BABF-B4AB0ED1D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7CBA3D-7698-87E7-53A5-2A26C1DDB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667C0A-23DF-FE36-F1C0-AA0A18F5F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E1E0E7-6048-FC75-90F2-0FA6FA287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2805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84391-EA83-8056-1D89-1B08413EE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2C5B27-AE3D-0F39-1752-37FC787CD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A18C4C-E3D5-9545-3F81-E0B7E02D4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2CA7DC-D934-2D70-22E2-E0BBB6613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B6ABEA-7D64-B54E-8885-2A435050F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4835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72DE20-4723-6F86-34D4-D654F2013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D7CFB3-3FF9-D8EF-C968-E35A900C9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8BCAFA-87AD-077A-292D-870A48A54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9B4B8B-5C18-BE83-5ED8-FA3183DC6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C75510-5C4B-8FA8-3D35-ED5884D62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8907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5F2A51-DD26-8AC4-22B8-A28596EF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0DB543-BA4A-A92F-BBFD-C54483D52E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5032A0C-5D58-4AC3-2EC9-700108C3F2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EBF2250-6881-2544-F7F7-910B236F8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B899A58-950B-AC82-46AE-FC7CB71E3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6B2292-1D6A-B492-92A7-88240DE71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7625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6A5EC5-C52F-4068-01E9-459E2D115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F57FEE5-C6D6-001B-67B9-42A0EACE0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3F41BE-06B8-3119-23FF-18458CF6F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DD6722B-3106-AA22-34FE-81F706CCCB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418CD64-7335-0646-A001-C06128310F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D34CFA3-F15D-33C4-506B-E04EB9551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18151F-829C-BC0C-9D7E-6CBEFE8AE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00C3F82-F25C-CE02-BB7B-AF705ACAC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9040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2FF251-1D1D-F73F-C267-43CAC0C3F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FF26D45-D4B8-9365-12A3-A93BEBBAE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1B6F763-26A6-8BB5-3D52-4576D94A3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D9BD4FD-BA9D-4714-2536-20E04DFCF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2922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DDE2487-40E0-7CCA-BA0C-EF21C1CC3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D92361-0F75-7181-B9DB-40B7523F9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704319A-C70F-C994-C0A8-E6CE3BD69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504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493C1-92A5-5769-850F-F1440DCFE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AAC328-53F5-6E69-9342-59F6EBB46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96EC452-B4A2-8E1C-D044-D2779991FF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72C841-E4EB-E84F-8A3D-909E77AB9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E54725A-02E8-B7AA-5195-B2AC2BF5F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046DA3-F085-4586-63B9-2453FFAE3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2386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CE9CB3-85ED-2E47-7C55-8E0735D11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DD27588-0DFD-4449-5A3E-9F6DAEED7D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F90F171-F611-780A-B7E5-E21C4CE9B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AD5411-FFEA-6636-B1C5-6ECE88023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825D3D-D8D4-841C-2BEA-6A384A5D8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80CEA0-A64D-C4EC-1F2B-595A03E8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826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7284A43-BF3F-F1C6-0ECB-E82FB1C0F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533AA0-D60D-5D9D-EF55-AB1FC7669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3F3438-FB65-BC89-BAE5-557661948B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CCEA8A-0E17-F83B-7ADE-405E2DFBE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E063DC-C4FC-38CA-54A6-91A63D10A6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3330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D162F122-E91B-8539-9BFD-49B01ADD42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7061" y="6064043"/>
            <a:ext cx="1001487" cy="719709"/>
          </a:xfrm>
          <a:prstGeom prst="rect">
            <a:avLst/>
          </a:prstGeom>
        </p:spPr>
      </p:pic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AEA1F8C2-1760-483D-F636-7866C9356F63}"/>
              </a:ext>
            </a:extLst>
          </p:cNvPr>
          <p:cNvSpPr txBox="1">
            <a:spLocks/>
          </p:cNvSpPr>
          <p:nvPr/>
        </p:nvSpPr>
        <p:spPr>
          <a:xfrm>
            <a:off x="452196" y="1997610"/>
            <a:ext cx="3537857" cy="3960358"/>
          </a:xfrm>
          <a:prstGeom prst="rect">
            <a:avLst/>
          </a:prstGeom>
          <a:ln w="57150">
            <a:solidFill>
              <a:srgbClr val="E9AA17"/>
            </a:solidFill>
          </a:ln>
        </p:spPr>
        <p:txBody>
          <a:bodyPr vert="horz" lIns="91440" tIns="90000" rIns="91440" bIns="45720" rtlCol="0" anchor="ctr" anchorCtr="0">
            <a:norm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None/>
              <a:tabLst>
                <a:tab pos="266700" algn="l"/>
              </a:tabLst>
              <a:defRPr lang="nl-NL" sz="1800" b="1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Char char="−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de-DE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Context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88BCA713-F7D7-4CB3-42FF-4BC2D070C4AA}"/>
              </a:ext>
            </a:extLst>
          </p:cNvPr>
          <p:cNvSpPr txBox="1">
            <a:spLocks/>
          </p:cNvSpPr>
          <p:nvPr/>
        </p:nvSpPr>
        <p:spPr>
          <a:xfrm>
            <a:off x="4414396" y="1981699"/>
            <a:ext cx="3537856" cy="3960358"/>
          </a:xfrm>
          <a:prstGeom prst="rect">
            <a:avLst/>
          </a:prstGeom>
          <a:solidFill>
            <a:schemeClr val="bg1"/>
          </a:solidFill>
          <a:ln w="57150">
            <a:solidFill>
              <a:srgbClr val="0D7697"/>
            </a:solidFill>
          </a:ln>
        </p:spPr>
        <p:txBody>
          <a:bodyPr vert="horz" lIns="91440" tIns="90000" rIns="91440" bIns="90000" rtlCol="0" anchor="ctr" anchorCtr="0">
            <a:norm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None/>
              <a:tabLst>
                <a:tab pos="266700" algn="l"/>
              </a:tabLst>
              <a:defRPr lang="nl-NL" sz="1800" b="1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Char char="−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de-DE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Methods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50905A76-8897-731E-6F6A-8D94D5DCF885}"/>
              </a:ext>
            </a:extLst>
          </p:cNvPr>
          <p:cNvSpPr txBox="1">
            <a:spLocks/>
          </p:cNvSpPr>
          <p:nvPr/>
        </p:nvSpPr>
        <p:spPr>
          <a:xfrm>
            <a:off x="8382477" y="1986394"/>
            <a:ext cx="3417639" cy="3960358"/>
          </a:xfrm>
          <a:prstGeom prst="rect">
            <a:avLst/>
          </a:prstGeom>
          <a:ln w="57150">
            <a:solidFill>
              <a:srgbClr val="299370"/>
            </a:solidFill>
          </a:ln>
        </p:spPr>
        <p:txBody>
          <a:bodyPr vert="horz" lIns="91440" tIns="90000" rIns="91440" bIns="90000" rtlCol="0" anchor="ctr" anchorCtr="0">
            <a:norm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None/>
              <a:tabLst>
                <a:tab pos="266700" algn="l"/>
              </a:tabLst>
              <a:defRPr lang="nl-NL" sz="1800" b="1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Char char="−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de-DE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Results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C3CC638-F4F1-3641-0E73-47250C6F4C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6831" y="5989796"/>
            <a:ext cx="1656822" cy="86820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7F0FA358-61B7-7218-3420-521DC1B5F7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9989" y="6029843"/>
            <a:ext cx="2573341" cy="753909"/>
          </a:xfrm>
          <a:prstGeom prst="rect">
            <a:avLst/>
          </a:prstGeom>
        </p:spPr>
      </p:pic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2AC603F3-6A26-3AFA-F683-E577DF5785B8}"/>
              </a:ext>
            </a:extLst>
          </p:cNvPr>
          <p:cNvSpPr txBox="1">
            <a:spLocks/>
          </p:cNvSpPr>
          <p:nvPr/>
        </p:nvSpPr>
        <p:spPr>
          <a:xfrm>
            <a:off x="446315" y="116669"/>
            <a:ext cx="11353802" cy="841273"/>
          </a:xfrm>
          <a:prstGeom prst="rect">
            <a:avLst/>
          </a:prstGeom>
          <a:ln w="25400">
            <a:solidFill>
              <a:schemeClr val="tx1"/>
            </a:solidFill>
          </a:ln>
        </p:spPr>
        <p:txBody>
          <a:bodyPr vert="horz" lIns="91440" tIns="90000" rIns="91440" bIns="90000" rtlCol="0" anchor="ctr" anchorCtr="0">
            <a:norm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None/>
              <a:tabLst>
                <a:tab pos="266700" algn="l"/>
              </a:tabLst>
              <a:defRPr lang="nl-NL"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ts val="36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None/>
              <a:defRPr lang="nl-NL" sz="3000" kern="1200">
                <a:solidFill>
                  <a:srgbClr val="FF6C00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ts val="36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None/>
              <a:defRPr lang="nl-NL" sz="3000" kern="1200">
                <a:solidFill>
                  <a:srgbClr val="FF6C00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ts val="36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None/>
              <a:defRPr lang="nl-NL" sz="3000" kern="1200">
                <a:solidFill>
                  <a:srgbClr val="FF6C00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ts val="36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None/>
              <a:defRPr lang="de-DE" sz="3000" kern="1200">
                <a:solidFill>
                  <a:srgbClr val="FF6C00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rgbClr val="53565A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D8ED61B2-213D-F649-BC4A-081F710E3953}"/>
              </a:ext>
            </a:extLst>
          </p:cNvPr>
          <p:cNvSpPr txBox="1">
            <a:spLocks/>
          </p:cNvSpPr>
          <p:nvPr/>
        </p:nvSpPr>
        <p:spPr>
          <a:xfrm>
            <a:off x="446314" y="1078104"/>
            <a:ext cx="11353801" cy="719709"/>
          </a:xfrm>
          <a:prstGeom prst="rect">
            <a:avLst/>
          </a:prstGeom>
          <a:ln w="25400">
            <a:noFill/>
          </a:ln>
        </p:spPr>
        <p:txBody>
          <a:bodyPr vert="horz" lIns="91440" tIns="90000" rIns="91440" bIns="90000" rtlCol="0" anchor="ctr" anchorCtr="0">
            <a:noAutofit/>
          </a:bodyPr>
          <a:lstStyle>
            <a:lvl1pPr algn="ct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main message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035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B. Mas</dc:creator>
  <cp:lastModifiedBy>B. Mas</cp:lastModifiedBy>
  <cp:revision>1</cp:revision>
  <dcterms:created xsi:type="dcterms:W3CDTF">2024-07-18T15:04:51Z</dcterms:created>
  <dcterms:modified xsi:type="dcterms:W3CDTF">2024-07-25T14:50:49Z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49ac42a-3eb4-4074-b885-aea26bd6241e_Enabled">
    <vt:lpwstr>true</vt:lpwstr>
  </property>
  <property fmtid="{D5CDD505-2E9C-101B-9397-08002B2CF9AE}" pid="3" name="MSIP_Label_549ac42a-3eb4-4074-b885-aea26bd6241e_SetDate">
    <vt:lpwstr>2024-07-18T15:11:37Z</vt:lpwstr>
  </property>
  <property fmtid="{D5CDD505-2E9C-101B-9397-08002B2CF9AE}" pid="4" name="MSIP_Label_549ac42a-3eb4-4074-b885-aea26bd6241e_Method">
    <vt:lpwstr>Standard</vt:lpwstr>
  </property>
  <property fmtid="{D5CDD505-2E9C-101B-9397-08002B2CF9AE}" pid="5" name="MSIP_Label_549ac42a-3eb4-4074-b885-aea26bd6241e_Name">
    <vt:lpwstr>General Business</vt:lpwstr>
  </property>
  <property fmtid="{D5CDD505-2E9C-101B-9397-08002B2CF9AE}" pid="6" name="MSIP_Label_549ac42a-3eb4-4074-b885-aea26bd6241e_SiteId">
    <vt:lpwstr>9274ee3f-9425-4109-a27f-9fb15c10675d</vt:lpwstr>
  </property>
  <property fmtid="{D5CDD505-2E9C-101B-9397-08002B2CF9AE}" pid="7" name="MSIP_Label_549ac42a-3eb4-4074-b885-aea26bd6241e_ActionId">
    <vt:lpwstr>6c49f4ce-c029-4e58-8c04-f21685c4cff6</vt:lpwstr>
  </property>
  <property fmtid="{D5CDD505-2E9C-101B-9397-08002B2CF9AE}" pid="8" name="MSIP_Label_549ac42a-3eb4-4074-b885-aea26bd6241e_ContentBits">
    <vt:lpwstr>0</vt:lpwstr>
  </property>
</Properties>
</file>